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94"/>
  </p:notesMasterIdLst>
  <p:sldIdLst>
    <p:sldId id="3555" r:id="rId2"/>
    <p:sldId id="3564" r:id="rId3"/>
    <p:sldId id="3565" r:id="rId4"/>
    <p:sldId id="3566" r:id="rId5"/>
    <p:sldId id="3567" r:id="rId6"/>
    <p:sldId id="3568" r:id="rId7"/>
    <p:sldId id="3580" r:id="rId8"/>
    <p:sldId id="3569" r:id="rId9"/>
    <p:sldId id="3570" r:id="rId10"/>
    <p:sldId id="3572" r:id="rId11"/>
    <p:sldId id="3573" r:id="rId12"/>
    <p:sldId id="3574" r:id="rId13"/>
    <p:sldId id="3575" r:id="rId14"/>
    <p:sldId id="3576" r:id="rId15"/>
    <p:sldId id="3577" r:id="rId16"/>
    <p:sldId id="3578" r:id="rId17"/>
    <p:sldId id="3579" r:id="rId18"/>
    <p:sldId id="1124" r:id="rId19"/>
    <p:sldId id="1125" r:id="rId20"/>
    <p:sldId id="1070" r:id="rId21"/>
    <p:sldId id="1127" r:id="rId22"/>
    <p:sldId id="1071" r:id="rId23"/>
    <p:sldId id="1126" r:id="rId24"/>
    <p:sldId id="1138" r:id="rId25"/>
    <p:sldId id="3571" r:id="rId26"/>
    <p:sldId id="3582" r:id="rId27"/>
    <p:sldId id="3583" r:id="rId28"/>
    <p:sldId id="3584" r:id="rId29"/>
    <p:sldId id="3585" r:id="rId30"/>
    <p:sldId id="3586" r:id="rId31"/>
    <p:sldId id="3587" r:id="rId32"/>
    <p:sldId id="3588" r:id="rId33"/>
    <p:sldId id="3589" r:id="rId34"/>
    <p:sldId id="3590" r:id="rId35"/>
    <p:sldId id="3591" r:id="rId36"/>
    <p:sldId id="3592" r:id="rId37"/>
    <p:sldId id="3593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70" r:id="rId47"/>
    <p:sldId id="278" r:id="rId48"/>
    <p:sldId id="272" r:id="rId49"/>
    <p:sldId id="273" r:id="rId50"/>
    <p:sldId id="274" r:id="rId51"/>
    <p:sldId id="275" r:id="rId52"/>
    <p:sldId id="276" r:id="rId53"/>
    <p:sldId id="277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5" r:id="rId78"/>
    <p:sldId id="3594" r:id="rId79"/>
    <p:sldId id="3601" r:id="rId80"/>
    <p:sldId id="3599" r:id="rId81"/>
    <p:sldId id="3600" r:id="rId82"/>
    <p:sldId id="3596" r:id="rId83"/>
    <p:sldId id="3597" r:id="rId84"/>
    <p:sldId id="1119" r:id="rId85"/>
    <p:sldId id="1000" r:id="rId86"/>
    <p:sldId id="995" r:id="rId87"/>
    <p:sldId id="1142" r:id="rId88"/>
    <p:sldId id="991" r:id="rId89"/>
    <p:sldId id="992" r:id="rId90"/>
    <p:sldId id="1144" r:id="rId91"/>
    <p:sldId id="1145" r:id="rId92"/>
    <p:sldId id="737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7" autoAdjust="0"/>
    <p:restoredTop sz="61475"/>
  </p:normalViewPr>
  <p:slideViewPr>
    <p:cSldViewPr snapToGrid="0">
      <p:cViewPr varScale="1">
        <p:scale>
          <a:sx n="68" d="100"/>
          <a:sy n="68" d="100"/>
        </p:scale>
        <p:origin x="8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F869B9-97D5-DC61-A57E-66D5DE6B1D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721A837-1DEE-15AC-4C10-BB1828E5CF5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941EA9B-E566-BE33-2324-9097DA6513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B107F59-9E8A-85CA-16C2-1C73EBEE3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4CABE-4289-F848-940B-984BC7D279E4}" type="slidenum">
              <a:rPr lang="en-US" altLang="en-PK"/>
              <a:pPr/>
              <a:t>38</a:t>
            </a:fld>
            <a:endParaRPr lang="en-US" altLang="en-PK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7F6C6968-0012-107D-5D7F-464C235A1A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C69D25B-D202-AD79-5F09-93672083E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EFD182-DAD1-F1BE-1827-9E9AD42A81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F40BA3C-D00C-2340-C8B6-96DA9242C70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EDF645E-422A-2CC3-1E1D-C63C993087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AB431BD-E36F-5F52-6A72-F37F25763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671D49-26AD-7546-BE30-5C516D53A92F}" type="slidenum">
              <a:rPr lang="en-US" altLang="en-PK"/>
              <a:pPr/>
              <a:t>39</a:t>
            </a:fld>
            <a:endParaRPr lang="en-US" altLang="en-PK"/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2D850653-D032-DBF5-6735-B5C840A70E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EE5E5F03-34DE-46C3-2045-281DA1B85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D158CC9-65BF-DBE5-74FF-BBBFD40117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0B0C3F5-2CB3-9F76-2511-52A59397251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27AC947-2577-769A-FE3C-F8AFD0793C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6893AB7-EE75-985C-F47F-ED976B7D7C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D518A8-36F7-EA4A-A187-CDB54E02CA81}" type="slidenum">
              <a:rPr lang="en-US" altLang="en-PK"/>
              <a:pPr/>
              <a:t>40</a:t>
            </a:fld>
            <a:endParaRPr lang="en-US" altLang="en-PK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7D85F60A-3751-0FCE-6F9D-850EBA0035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4881AA37-B9EB-26D4-3B1E-FDDBFB40A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BCBE13-6D77-65B9-03C1-0E9534B62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0B298D-78CD-27FD-38B6-FD01FF8C1CE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7F7C79D-3FC4-0105-5E27-C46C4318574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F5C7A34-B50A-F409-7893-DDB4D194F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4B8893-BE17-8046-93E4-87F57E8DD880}" type="slidenum">
              <a:rPr lang="en-US" altLang="en-PK"/>
              <a:pPr/>
              <a:t>41</a:t>
            </a:fld>
            <a:endParaRPr lang="en-US" altLang="en-PK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C4389C86-A83E-F817-40A5-A028339983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CBC97532-57AF-6746-C50A-205E20EDF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C9ACF83-97DA-F620-B329-4D9191509E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0C3D4-E347-3148-52BA-7A460E35AA8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7240FD7-8419-5FB7-D421-B7258D9ED08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B6577F6-EEFD-D468-A776-7D8BC6425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50E00-11B2-DD4B-8FBF-B04B406C7A28}" type="slidenum">
              <a:rPr lang="en-US" altLang="en-PK"/>
              <a:pPr/>
              <a:t>42</a:t>
            </a:fld>
            <a:endParaRPr lang="en-US" altLang="en-PK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4928597A-8A35-CB1C-6431-1BA73F61D9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6D3AD655-A351-2037-DFE5-7257008EE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AE59CF4-21F2-BC99-6A47-A0461F8F67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CD201D4-9E14-71CF-25A2-24ACEB18DD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EE31959-ECB5-C613-D54A-D09C7801B4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9F6A135-853F-77CE-8838-974E309DE6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598B7-0F2E-F945-B110-F6DDBD7E5F9E}" type="slidenum">
              <a:rPr lang="en-US" altLang="en-PK"/>
              <a:pPr/>
              <a:t>43</a:t>
            </a:fld>
            <a:endParaRPr lang="en-US" altLang="en-PK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06D9015F-9E5D-09D0-7D0C-B5A6BD67EF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52C22361-7891-9FAA-64DB-7A1146803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587FBA1-9150-D3F9-B700-8781BDDD2A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8D68AD9-4063-B924-7982-2BE92AA19EC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9FCB38-8169-3A7E-5841-6E468F78CB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2C0FB65-57DF-03B3-ED4E-4362DCE6E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EF9CA4-3A96-7D41-85DE-652A32D1D63A}" type="slidenum">
              <a:rPr lang="en-US" altLang="en-PK"/>
              <a:pPr/>
              <a:t>44</a:t>
            </a:fld>
            <a:endParaRPr lang="en-US" altLang="en-PK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CE0E353D-9E55-EF8B-A1AF-D6B23CA40C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7BA04FC2-1B4C-6981-72AF-95F52126F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BA944C-F3D0-88AA-3B5A-B49AA843C0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AACA5CF-D7D1-0B4B-F477-49899E240EA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8A6FC7A-4F5C-3828-F8E5-A1CCB6F8938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33FCC58-3D7E-AB04-0E0D-FA7178B2C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2E57B-A69E-144E-8839-244898251180}" type="slidenum">
              <a:rPr lang="en-US" altLang="en-PK"/>
              <a:pPr/>
              <a:t>45</a:t>
            </a:fld>
            <a:endParaRPr lang="en-US" altLang="en-PK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485FDF09-9E93-90A4-66EA-F0EDB0A07D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D50A264-F575-2ABC-34C3-2214DB709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90A40F6-0B3D-7813-FCF6-5F1ACEF121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E6DE09D-2E6F-6B26-D106-2D2BFB1C4A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0FD8BF0-2973-7A05-0A70-579FA55212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6D17366-A906-A370-07E2-16B51F177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66969D-2F97-1A48-8BAE-F251CDD5422C}" type="slidenum">
              <a:rPr lang="en-US" altLang="en-PK"/>
              <a:pPr/>
              <a:t>46</a:t>
            </a:fld>
            <a:endParaRPr lang="en-US" altLang="en-PK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5E480AB7-9E5F-88FF-1D72-BA68D01492F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B61BF6C9-05B4-B48A-F71B-16E180127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53EDD45-C6C3-111A-581D-74FBC3C392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27C7A29-4D44-C33E-2AFA-B0D4B7F8D4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92308FA-3B40-BFFA-63D5-A2A9649730E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2E0AC5-0A47-4729-0819-F7CC34CFF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1E92DC-7F29-2F4D-A8F1-DA955FB19D0A}" type="slidenum">
              <a:rPr lang="en-US" altLang="en-PK"/>
              <a:pPr/>
              <a:t>47</a:t>
            </a:fld>
            <a:endParaRPr lang="en-US" altLang="en-PK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35286697-C541-C256-89CF-3E6974D75A2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1406A2E6-4DAB-DF08-9FD7-224566F95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F7CF1E0F-DFE0-B978-49CE-ED2CB7739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70AD1AD-49E4-3D40-8154-EE73FA602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19BBC14-E15F-CBED-4EE3-774ABCE371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6CBEBE-28EE-57B4-1A1A-9C603B88FCD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B4C1746-7977-FD3F-4A6F-88CCFF5E2B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6DAFABE-8EEF-3512-A21C-3827AA26A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49FFF-10CD-564A-A880-5B6692A61986}" type="slidenum">
              <a:rPr lang="en-US" altLang="en-PK"/>
              <a:pPr/>
              <a:t>48</a:t>
            </a:fld>
            <a:endParaRPr lang="en-US" altLang="en-PK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8F0BCD42-9347-9D84-F63F-21184E5B9C1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46D9BFB-07B5-AA3F-F3CD-BA2EE0614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1BACC9-67F9-B2AC-4F42-9E1672D394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0DB14A-D7C1-157E-8C20-E30596AF42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5BE4AA-DCEA-BCF2-01B5-6D9E4C5525A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E7F42F2-000C-F9EE-93F2-A0E52DBD4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93AAC5-8829-6041-B2D0-3F429EB2601D}" type="slidenum">
              <a:rPr lang="en-US" altLang="en-PK"/>
              <a:pPr/>
              <a:t>49</a:t>
            </a:fld>
            <a:endParaRPr lang="en-US" altLang="en-PK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291E058B-6BF4-7CA9-4941-9DDFB9CB81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D88940C-3DA0-1322-D452-A08B35161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22F91A-2696-EDAB-0E78-EC13A386C3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C7EB848-C49D-8E94-A777-FEEE5AD2669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680205A-0A4B-9C23-6020-A11A906BEAE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3EF219-C6BE-8671-1641-2642964CF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927D1-FBE1-2141-AD73-90F9DEEB6A87}" type="slidenum">
              <a:rPr lang="en-US" altLang="en-PK"/>
              <a:pPr/>
              <a:t>50</a:t>
            </a:fld>
            <a:endParaRPr lang="en-US" altLang="en-PK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54F112A1-CAB3-531F-DA56-5FC39B330A8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9E8ED87-6790-F969-63EB-3E3D5802D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66216-45AE-8E34-B47A-40A6FB1BE1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0D1B6A2-89ED-BD4F-058F-D6EC0481CE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1A048-AB48-B560-0320-3233B98D8E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B8186C8-9466-5825-7919-4B9D7A7931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AE830-982B-914C-A2A9-45DA521FDF30}" type="slidenum">
              <a:rPr lang="en-US" altLang="en-PK"/>
              <a:pPr/>
              <a:t>51</a:t>
            </a:fld>
            <a:endParaRPr lang="en-US" altLang="en-PK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BC14936-206A-6090-C3D8-66FF7CA8CF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976C655C-9C0F-B696-624A-E86A809AD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B497B1-3275-0E93-A14C-8B3546E55E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F8FE54E-240D-AEA3-8EF0-6BBFC2F96C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0BB4C5D-ADC4-BDEF-B820-80F610E55E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709C4B6-E9B8-6A37-D6DF-A64BAF7A85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4F9415-C946-8F41-95A0-5B84D1AB3AAE}" type="slidenum">
              <a:rPr lang="en-US" altLang="en-PK"/>
              <a:pPr/>
              <a:t>52</a:t>
            </a:fld>
            <a:endParaRPr lang="en-US" altLang="en-PK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24DCE255-F8B1-E620-2D56-8EB74F17724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1B6E226-D1E4-C179-8488-B49462E9F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EFCF87-DEA7-951F-8EC8-25AD0A76B4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831815D-4E5F-A5B3-F682-9EDC6FD8FC4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1BCD54C-C8E3-6D4C-FE00-AD34EE2938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15E8B7-89FF-344F-21BF-5E4F1DD826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1667BC-2967-D74D-9192-6A7A3184C490}" type="slidenum">
              <a:rPr lang="en-US" altLang="en-PK"/>
              <a:pPr/>
              <a:t>53</a:t>
            </a:fld>
            <a:endParaRPr lang="en-US" altLang="en-PK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2FB7F245-8F65-70BB-248F-00E48A3E965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C8C7900A-55EF-7D98-0521-83FADE8C6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62DF1B-DF31-88CC-E33E-34D0EE25E0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1F5E1A-46E9-5D72-25DC-898FD52C9CD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9B5E08-F0D4-2B97-B33E-61F572C597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F8B4303-BD4E-1157-C0E5-993A694A93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5DEE6D-3DE8-A34C-80DB-C434DADA8C35}" type="slidenum">
              <a:rPr lang="en-US" altLang="en-PK"/>
              <a:pPr/>
              <a:t>54</a:t>
            </a:fld>
            <a:endParaRPr lang="en-US" altLang="en-PK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4444ED5-D425-2183-82B5-3080CA457F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61E7BE2-1451-9251-B913-18437682A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0E259C-9C77-BCD9-1A1C-E8A27D7E20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B47AFE4-B68C-7CC0-08D3-2C940B175F5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9D358-B076-C066-AFEF-A9B0E9B9AEA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F13DCF4-8CCA-28BA-CE55-5C170CD5D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7521AC-7767-A248-B733-1F4DB4D0DC97}" type="slidenum">
              <a:rPr lang="en-US" altLang="en-PK"/>
              <a:pPr/>
              <a:t>55</a:t>
            </a:fld>
            <a:endParaRPr lang="en-US" altLang="en-PK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A2ED0B7-AF83-F9EE-E314-D92913670A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B0A525D-4F8D-0CB6-1304-F633B978C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5258FAC-52B2-EAE2-56AC-D2643DEA85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FB663C6-1111-5F1C-EB56-A4C519B341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3BCF17C-F55E-1073-1918-D69C0E8FC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CF27419-7EFF-42B3-1995-AEA7BE6777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87EEF-74AF-9944-803C-2C1E3C94440B}" type="slidenum">
              <a:rPr lang="en-US" altLang="en-PK"/>
              <a:pPr/>
              <a:t>56</a:t>
            </a:fld>
            <a:endParaRPr lang="en-US" altLang="en-PK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B50C9BE5-4864-95F9-FCE7-E664E60EB14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5499B22A-6AC5-BDD9-D528-372A49990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E160BA9-A0A8-DF0E-785E-51DB9C39AC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8D4177F-BC09-99B0-7C9E-A2B7D2C386B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791E9E-FA2E-25B6-9E46-3AC4305CA6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23F339D-E8BD-651F-C992-8AEED504B8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0C154-370A-E243-A4C5-09EB16D11D5D}" type="slidenum">
              <a:rPr lang="en-US" altLang="en-PK"/>
              <a:pPr/>
              <a:t>57</a:t>
            </a:fld>
            <a:endParaRPr lang="en-US" altLang="en-PK"/>
          </a:p>
        </p:txBody>
      </p:sp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C459A48E-60F7-8709-6517-0C71EF2BAB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2475C39A-E30A-FF95-3B8F-AD2424D0F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617E6375-688D-22E9-7666-175D87B43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D3A25F2E-0A5D-D72F-31FF-00709564F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E9C72EB-D758-D312-04CF-6F90DE69EC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D89DF8F-05B6-18F4-52B8-B234FEB577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031EF19-F279-F38B-43AE-8588F04D46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D65ABF9-81F8-0DEF-102E-170C60AC64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5D202F-CA9B-3440-B584-997F601D701B}" type="slidenum">
              <a:rPr lang="en-US" altLang="en-PK"/>
              <a:pPr/>
              <a:t>58</a:t>
            </a:fld>
            <a:endParaRPr lang="en-US" altLang="en-PK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74AAB3A0-70FC-2354-E386-1ADD168218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AEE92D4-82F4-1441-DC09-5C87D46D3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C5D13A9-4530-CD4D-B81F-E45B415AE8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0C4FBB6-2F1D-A95F-EA27-D27876E68D0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3590B4E-F507-13DD-1722-0545A206584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9A8E5ED-A557-C34D-4A77-12F54D71F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C69338-2F6F-9F40-9C6F-072933170D39}" type="slidenum">
              <a:rPr lang="en-US" altLang="en-PK"/>
              <a:pPr/>
              <a:t>59</a:t>
            </a:fld>
            <a:endParaRPr lang="en-US" altLang="en-PK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C40C3ECF-3EB3-47C8-DB0E-28CB4CD933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89076C4-53E3-F143-7CE8-9FCD801D6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A89D42-98D0-B7E3-D056-A76CF421C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6FB88E1-F957-2A78-442D-0540D42DD26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4707DE-88B7-FB24-BA52-FBDB357A156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4186C62-16D4-5E88-D6D9-3025C819FC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606488-D03A-604F-AF5C-D5446920F44B}" type="slidenum">
              <a:rPr lang="en-US" altLang="en-PK"/>
              <a:pPr/>
              <a:t>60</a:t>
            </a:fld>
            <a:endParaRPr lang="en-US" altLang="en-PK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D8ADBE07-FED3-1E5E-83FF-D266C3CFF3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215CF86-4853-7B4D-0858-102449686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BD21B3-705E-024E-DAE7-1674A33AC6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116ED17-BD1B-0C4B-822E-1A87E598ACF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3593C72-DB39-C8FC-B05D-169C390294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6EE6CD9-F2DC-C6E8-B1ED-B0862B4542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7F243-C4A1-924C-A635-1B70339AD4C2}" type="slidenum">
              <a:rPr lang="en-US" altLang="en-PK"/>
              <a:pPr/>
              <a:t>61</a:t>
            </a:fld>
            <a:endParaRPr lang="en-US" altLang="en-PK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9C53011F-3343-1BC5-1B9A-6B49B7D79F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C43CE9C-7EBB-A5E9-E7C6-ECA8223AC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C92576-4BE8-8F66-E1A0-51A3E2E1DB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837684B-D471-46B8-6DC6-269DEEE431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187F9C5-DF1A-476E-FF44-BCFB7DD9551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9A9D80-82DE-4025-366A-969556716D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3ACA9-44E5-DF41-A7AF-07F96FD82902}" type="slidenum">
              <a:rPr lang="en-US" altLang="en-PK"/>
              <a:pPr/>
              <a:t>62</a:t>
            </a:fld>
            <a:endParaRPr lang="en-US" altLang="en-PK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C57340AC-0845-C6FD-95B7-C52CDAE561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05CC2966-64C2-15FF-B205-7FB7AA7E1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151E61-5BAE-3209-835A-7C2DA503DE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E2A4CB0-DB2A-77F4-14F7-4E5E194688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22D4E63-7D9D-E6EA-9863-9FF3D26E1D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D089F4A-9445-EF93-D1C4-99CE7E7D12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58B04-07D3-F249-8A0D-74DBC0D6A361}" type="slidenum">
              <a:rPr lang="en-US" altLang="en-PK"/>
              <a:pPr/>
              <a:t>63</a:t>
            </a:fld>
            <a:endParaRPr lang="en-US" altLang="en-PK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21D81EF5-E70B-279F-EDD4-DAE5B4089FB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35614A4-6740-84CD-21BD-BF5CA17B1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D6202B2-ED9A-6C00-439D-C710AE18A5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4D1A8B4-2C65-526C-D18C-35687E2019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B51AA35-479A-1083-F90A-0E813E1E8F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4705758-FE9E-F569-CF8C-727AD567BF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A418AF-67DB-104E-A25A-F4582634E948}" type="slidenum">
              <a:rPr lang="en-US" altLang="en-PK"/>
              <a:pPr/>
              <a:t>64</a:t>
            </a:fld>
            <a:endParaRPr lang="en-US" altLang="en-PK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9F04A66-DA00-A98C-4EEA-21A5065E00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404E11D-7736-2DC9-DFEF-F11459CE3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277D2D-A657-19E6-2EB2-D04297E7B4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35191DC-DE88-2BF5-249F-C6A032ED0C3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4F6FEC-6B82-DDDB-8889-AFC36670B2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E40BFB5-AD79-D2A8-E1C5-6875F5C70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8F21A-A580-4D44-A120-7BF8287FCA32}" type="slidenum">
              <a:rPr lang="en-US" altLang="en-PK"/>
              <a:pPr/>
              <a:t>65</a:t>
            </a:fld>
            <a:endParaRPr lang="en-US" altLang="en-PK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CC54853F-6C91-9C8A-6343-6EE3F32038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904058D-6791-512E-B9AF-BBE1BF9E8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DD0CF54-2D82-9E6F-81E9-9AA665B52C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8745BD-C17B-D21C-9DC4-EF6DA4BCA2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85677F-FEA0-7545-DB02-CC174CB557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CA252B-1FA2-E972-7A1F-503B813FA2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EC2D49-CEDB-0044-AC5F-3B8FE4C01880}" type="slidenum">
              <a:rPr lang="en-US" altLang="en-PK"/>
              <a:pPr/>
              <a:t>66</a:t>
            </a:fld>
            <a:endParaRPr lang="en-US" altLang="en-PK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F4DDB3F-A178-D481-2768-2FECE7F793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BC4946C5-63A3-FABA-5A40-E6B6223EA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4CB139E-1776-950A-35F7-1C429B0B6A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16DBF6D-E9D3-7D95-01E4-8EF7C957FF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F6E45E1-024D-DB08-2559-9C49CC800D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FBCF1B0-2F9D-26E5-244E-15C8902EB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D5942-C4A9-0E4F-A805-C04A28997E33}" type="slidenum">
              <a:rPr lang="en-US" altLang="en-PK"/>
              <a:pPr/>
              <a:t>67</a:t>
            </a:fld>
            <a:endParaRPr lang="en-US" altLang="en-PK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CFE5E21-2AA5-5C91-13CF-A79A657034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83A7775-E70C-7B34-9C82-27BA62C38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BCB50BE5-EDCC-CD3B-CBB4-35DC5A6926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47818B1D-76F5-7AF3-2D81-200D6CA91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891568-7CA2-800C-7A5A-26AE7623FF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EFFF14E-DBAC-ED67-08C5-6A23AB9912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BDB9A30-F218-1A7D-7F9D-3447F70258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5910ABF-6F07-C170-D789-1AEF6E26E8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968FE-8924-0149-A209-B5F3724841EF}" type="slidenum">
              <a:rPr lang="en-US" altLang="en-PK"/>
              <a:pPr/>
              <a:t>68</a:t>
            </a:fld>
            <a:endParaRPr lang="en-US" altLang="en-PK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93181814-E51A-E3E8-1DC6-1B500210B8C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D4A903B-74A7-105A-FDC3-6A5EFAD06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90BE8B-A3A6-26C1-72FD-976D46FDAE8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01F0619-8425-A314-5219-17DE6B2FC10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2A30D3-CD07-4102-78A8-109D375327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93F1EC9-6975-0AEB-2F0E-1D4E051938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8FD0D-14EE-2A42-B8C2-472707B455E4}" type="slidenum">
              <a:rPr lang="en-US" altLang="en-PK"/>
              <a:pPr/>
              <a:t>69</a:t>
            </a:fld>
            <a:endParaRPr lang="en-US" altLang="en-PK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8F040CAF-6358-22A0-77BC-124B76BFBC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AE11044-A121-BC9A-026E-0555E4B76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5259B3-53BE-3212-F0CA-28C28FC833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DD53D8-C1AD-3FD7-3B53-DA10C7C7AE0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E8F8E66-EF2D-62F1-72FC-57B6D4948C6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D251854-D784-4B07-7B56-BA16814D9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08A6C-9581-7243-898A-35DC8FF5A8DA}" type="slidenum">
              <a:rPr lang="en-US" altLang="en-PK"/>
              <a:pPr/>
              <a:t>70</a:t>
            </a:fld>
            <a:endParaRPr lang="en-US" altLang="en-PK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798F0C9-E6C7-406D-44AC-8C63C8EF2A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FE40352-4C40-C766-C1AA-C9A0BB92E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258155B-CF08-B0C0-1E93-FF568E8AF8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E05BD0E-1CDE-3CBB-0240-5C286EB67E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1D371E-1B33-5C7B-4553-5BEA66ED6C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B588EE0-AEEB-65F5-EF03-985535AB0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9F5B9E-D757-754D-A060-1846A1437F7A}" type="slidenum">
              <a:rPr lang="en-US" altLang="en-PK"/>
              <a:pPr/>
              <a:t>71</a:t>
            </a:fld>
            <a:endParaRPr lang="en-US" altLang="en-PK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B9811B80-143F-F5CE-5786-0AB373C0992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8838F46A-5B27-636E-490C-55411F6C3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32ABD91-C76A-BB69-635F-186FC73249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10692FA-8CB6-84E1-5230-6B4F382515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BDC9298-3AED-A8AE-EFAF-C6F808ADEC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9CE4BCB-4400-76F0-6DE5-FE70729FE5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8F9EB2-E01B-804E-8CEF-C333090040EC}" type="slidenum">
              <a:rPr lang="en-US" altLang="en-PK"/>
              <a:pPr/>
              <a:t>72</a:t>
            </a:fld>
            <a:endParaRPr lang="en-US" altLang="en-PK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0E43C6D8-2BEC-30F7-0A4D-ABE9BEDC15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CBDC94E-A70E-4992-7210-A43D77993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49D54A8-98FB-4D8D-8121-7D59B25D7B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06969F5-AC41-7019-3DFF-145173F5FCB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315893B-1882-22A1-C089-26F506D3256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5574F9D-97D4-32AC-F985-3853B6A49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7757D-725E-C94D-AFD8-203DAA24FDF2}" type="slidenum">
              <a:rPr lang="en-US" altLang="en-PK"/>
              <a:pPr/>
              <a:t>73</a:t>
            </a:fld>
            <a:endParaRPr lang="en-US" altLang="en-PK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342E87E9-453F-65C6-0868-8B492B7EEA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D9D005E-06D6-0F98-DABF-0E42F519A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CAD400-64E3-DC8F-8603-A3FBDD941E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4B37C0E-3904-03DD-8F16-DA9F87B2F61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158C5-7956-8F80-711E-0F30BA851BC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0D56576-81AB-0C76-96EC-73E48AA8C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07CCCE-850F-B94F-9B23-A204748752EC}" type="slidenum">
              <a:rPr lang="en-US" altLang="en-PK"/>
              <a:pPr/>
              <a:t>74</a:t>
            </a:fld>
            <a:endParaRPr lang="en-US" altLang="en-PK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CBAF426E-D4A5-A3F4-8E0D-B11908403F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B704473-911A-2C6F-1BFE-17633DDFF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4F198A7-4523-41B1-C377-B659F2E10E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PK"/>
              <a:t>An Introduction to Huffman 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4512465-9724-DBDE-4C91-44FC811990A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PK"/>
              <a:t>March 21, 2000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82609B8-7C09-707E-0BE2-1E74C5B197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PK"/>
              <a:t>Mike Scott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C6335A2-8A8C-04A3-F1C2-2BA54097C2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90230E-5737-9649-91BB-B677761B6754}" type="slidenum">
              <a:rPr lang="en-US" altLang="en-PK"/>
              <a:pPr/>
              <a:t>75</a:t>
            </a:fld>
            <a:endParaRPr lang="en-US" altLang="en-PK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AB9D668A-BF9C-A1D2-7CE8-51F41B39F5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FDD0E58-28A9-5F44-9CD4-DEBC6B19D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5A6098AD-78B1-FECC-117E-C9068E68EB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FF7D040-E594-3E4F-A244-E581AE560382}" type="slidenum">
              <a:rPr lang="en-US" altLang="en-PK" sz="1200">
                <a:latin typeface="Times New Roman" panose="02020603050405020304" pitchFamily="18" charset="0"/>
              </a:rPr>
              <a:pPr algn="r"/>
              <a:t>84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25F5926-BC65-5389-510E-5B3977D93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16E60F-E7DE-5BFA-2E14-F8D5D899F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D92A795B-315B-796B-1F4D-49C3388BA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990EAE-A8CF-E541-A3E8-9FFD2B6DCFA2}" type="slidenum">
              <a:rPr lang="en-US" altLang="en-PK" sz="1200">
                <a:latin typeface="Times New Roman" panose="02020603050405020304" pitchFamily="18" charset="0"/>
              </a:rPr>
              <a:pPr/>
              <a:t>85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4382147-B298-02D3-EAF0-959697570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E3CF2E9A-A617-A7A5-82BB-C8CFC91D9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C3747EED-9200-770A-BEFC-06A0DA33C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0088"/>
            <a:ext cx="4598987" cy="3449637"/>
          </a:xfrm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0E573A80-AD07-6BE8-9698-B01F5EB62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04029DB-6162-4DE2-54F8-A7060E6DF5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58D925D-4168-4F46-AC15-3C4A55934024}" type="slidenum">
              <a:rPr lang="en-US" altLang="en-PK" sz="1200">
                <a:latin typeface="Times New Roman" panose="02020603050405020304" pitchFamily="18" charset="0"/>
              </a:rPr>
              <a:pPr/>
              <a:t>86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DB41E22D-DF47-D675-B0E9-30F0A75DB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653D5636-BB0B-F615-6B73-B995D273A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F021154-671D-B649-6D40-04BE771890F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657B83FC-300A-E545-ABD3-CE7E1A5BC473}" type="slidenum">
              <a:rPr lang="en-US" altLang="en-PK" sz="1200">
                <a:latin typeface="Times New Roman" panose="02020603050405020304" pitchFamily="18" charset="0"/>
              </a:rPr>
              <a:pPr algn="r"/>
              <a:t>87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332FE89F-EC27-9FA2-F805-C12B37C121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1996BFDE-9782-D005-60C5-DC1558155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4ADEE027-37A0-C173-78B8-CF46E36B1A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4D88E52-71ED-2742-B07B-585172BB0CC4}" type="slidenum">
              <a:rPr lang="en-US" altLang="en-PK" sz="1200">
                <a:latin typeface="Times New Roman" panose="02020603050405020304" pitchFamily="18" charset="0"/>
              </a:rPr>
              <a:pPr/>
              <a:t>88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941522B-192B-B344-726A-094DA98BCC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22651D3-9191-0180-7CD8-6E08A43C4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8CE5B99A-0C84-76FE-5CBA-981BC4EF1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737D4D5-D9D6-5443-843E-02BD58B7162C}" type="slidenum">
              <a:rPr lang="en-US" altLang="en-PK" sz="1200">
                <a:latin typeface="Times New Roman" panose="02020603050405020304" pitchFamily="18" charset="0"/>
              </a:rPr>
              <a:pPr/>
              <a:t>89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7257774A-3527-20B9-5EF1-B89CE1FCC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E23DF52A-5BF2-B620-4A4A-7C6C58E55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29B09387-0451-102C-E2C7-1BBF88918C2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4A84341-15B9-A147-B64D-470D9207BD2E}" type="slidenum">
              <a:rPr lang="en-US" altLang="en-PK" sz="1200">
                <a:latin typeface="Times New Roman" panose="02020603050405020304" pitchFamily="18" charset="0"/>
              </a:rPr>
              <a:pPr algn="r"/>
              <a:t>90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96CED6DF-ED75-5E30-F373-72A6652DB5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93738"/>
            <a:ext cx="6153150" cy="3462337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BE4C49A7-9446-A1A6-FC65-DA63C89CD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C6C4D393-6267-CFB1-67D5-332D2DC3E6C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0347B109-46D0-434A-A19D-C4384E6DA97F}" type="slidenum">
              <a:rPr lang="en-US" altLang="en-PK" sz="1200">
                <a:latin typeface="Times New Roman" panose="02020603050405020304" pitchFamily="18" charset="0"/>
              </a:rPr>
              <a:pPr algn="r"/>
              <a:t>91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F715D87C-C1B4-68E6-57C4-12380B7840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93738"/>
            <a:ext cx="6153150" cy="346233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69CB7D3-062E-9C5E-235D-6E469DD67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94C340F8-FC21-8E84-1672-1B27B32B86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AFBB1D9-BF65-674D-9971-A4A8DD4934BA}" type="slidenum">
              <a:rPr lang="en-US" altLang="en-PK" sz="1200">
                <a:latin typeface="Times New Roman" panose="02020603050405020304" pitchFamily="18" charset="0"/>
              </a:rPr>
              <a:pPr/>
              <a:t>92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555DBB6F-7D87-7589-D76E-E341208C8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7AEC9344-E180-F32F-2B88-48FA6AB30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0F40936-C7A9-ACD6-23D6-C7273A050B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0088"/>
            <a:ext cx="4598987" cy="3449637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93669A5-874A-227C-3800-F02EB3CFA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9CF4FAD2-AF9C-5B4A-8116-8E28CC03A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7CF1DD-14CB-1D29-768C-33241A2D1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12D223B0-DBA3-FDF3-8A62-117800709E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7C23505B-1CBB-BE3C-0ECE-2B4895ED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A5E90CE9-59A9-F35D-AD9D-4B3E4D896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8834DEC-EAA6-9645-8BEC-C73C0CA88562}" type="slidenum">
              <a:rPr lang="en-US" altLang="en-PK" sz="1200">
                <a:latin typeface="Times New Roman" panose="02020603050405020304" pitchFamily="18" charset="0"/>
              </a:rPr>
              <a:pPr/>
              <a:t>24</a:t>
            </a:fld>
            <a:endParaRPr lang="en-US" altLang="en-PK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Data compression: LOSLESS : if compressed form of data </a:t>
            </a:r>
            <a:r>
              <a:rPr lang="en-PK" b="1" dirty="0"/>
              <a:t>can</a:t>
            </a:r>
            <a:r>
              <a:rPr lang="en-PK" dirty="0"/>
              <a:t> be reversed back to the original data (eg Text data image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K" dirty="0"/>
              <a:t>LOSSY: if compressed form of data </a:t>
            </a:r>
            <a:r>
              <a:rPr lang="en-PK" b="1" dirty="0"/>
              <a:t>canno</a:t>
            </a:r>
            <a:r>
              <a:rPr lang="en-PK" dirty="0"/>
              <a:t>t be reversed back to the original data (eg audio video)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>
            <a:extLst>
              <a:ext uri="{FF2B5EF4-FFF2-40B4-BE49-F238E27FC236}">
                <a16:creationId xmlns:a16="http://schemas.microsoft.com/office/drawing/2014/main" id="{8F22351F-7E5E-31EE-1AB5-D2FB161E69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6D029-4B76-6B48-A91F-AB5156F7A5E2}" type="datetime1">
              <a:rPr lang="en-US"/>
              <a:pPr>
                <a:defRPr/>
              </a:pPr>
              <a:t>9/30/24</a:t>
            </a:fld>
            <a:endParaRPr lang="en-US"/>
          </a:p>
        </p:txBody>
      </p:sp>
      <p:sp>
        <p:nvSpPr>
          <p:cNvPr id="7" name="Rectangle 2060">
            <a:extLst>
              <a:ext uri="{FF2B5EF4-FFF2-40B4-BE49-F238E27FC236}">
                <a16:creationId xmlns:a16="http://schemas.microsoft.com/office/drawing/2014/main" id="{6126622B-2860-FD26-6B1A-07D99EE310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>
            <a:extLst>
              <a:ext uri="{FF2B5EF4-FFF2-40B4-BE49-F238E27FC236}">
                <a16:creationId xmlns:a16="http://schemas.microsoft.com/office/drawing/2014/main" id="{847D6784-EED7-43F0-686C-F279E28C68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6516A6-C923-334C-AE34-DF84705237C4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1041686748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C59F-C12B-59D1-EACE-465099B9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3" y="152400"/>
            <a:ext cx="103632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84242-A64A-CE7A-BC32-B964CD52C3E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60400" y="1981200"/>
            <a:ext cx="508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46B580F5-D186-2644-5DC9-6B5F366FC3A7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5943600" y="1981200"/>
            <a:ext cx="5080000" cy="4114800"/>
          </a:xfrm>
        </p:spPr>
        <p:txBody>
          <a:bodyPr/>
          <a:lstStyle/>
          <a:p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83D5E-6BCF-E622-8511-9C3A9BB7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1" y="6343650"/>
            <a:ext cx="2893483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PK"/>
              <a:t>March 21, 2000</a:t>
            </a:r>
            <a:endParaRPr lang="en-US" altLang="en-PK" sz="1400" b="0">
              <a:latin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99650-87A2-8DE6-835F-66E35AA1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8134" y="6343650"/>
            <a:ext cx="6377517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PK"/>
              <a:t>CS 102</a:t>
            </a:r>
            <a:endParaRPr lang="en-US" altLang="en-PK" sz="14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55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45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E4B5-519C-4955-BBAB-D6528EF05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F046F-E21F-45C1-A1AB-19D6DB680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K" dirty="0"/>
              <a:t>Data Cleaning, DATA INEGRATION and DATA REDUCTION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91C57-9899-4692-8117-CFC8973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2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036-B6D8-4C20-96AA-EA7D949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58756-286B-4833-BADD-42A4001902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Smooth a sorted data value by consulting its </a:t>
                </a:r>
                <a:r>
                  <a:rPr lang="en-US" b="1" dirty="0"/>
                  <a:t>neighborhood</a:t>
                </a:r>
              </a:p>
              <a:p>
                <a:r>
                  <a:rPr lang="en-US" dirty="0"/>
                  <a:t>Distribute sorted values into a number of </a:t>
                </a:r>
                <a:r>
                  <a:rPr lang="en-US" b="1" i="1" dirty="0"/>
                  <a:t>buckets</a:t>
                </a:r>
                <a:r>
                  <a:rPr lang="en-US" i="1" dirty="0"/>
                  <a:t> </a:t>
                </a:r>
                <a:r>
                  <a:rPr lang="en-US" dirty="0"/>
                  <a:t>or </a:t>
                </a:r>
                <a:r>
                  <a:rPr lang="en-US" b="1" i="1" dirty="0"/>
                  <a:t>bins</a:t>
                </a:r>
              </a:p>
              <a:p>
                <a:r>
                  <a:rPr lang="en-US" dirty="0"/>
                  <a:t>By consulting neighbors, binning does </a:t>
                </a:r>
                <a:r>
                  <a:rPr lang="en-US" b="1" i="1" dirty="0"/>
                  <a:t>local smoothing</a:t>
                </a:r>
              </a:p>
              <a:p>
                <a:endParaRPr lang="en-US" b="1" i="1" dirty="0"/>
              </a:p>
              <a:p>
                <a:r>
                  <a:rPr lang="en-US" b="1" i="1" dirty="0">
                    <a:solidFill>
                      <a:srgbClr val="FF00FF"/>
                    </a:solidFill>
                  </a:rPr>
                  <a:t>Equal-frequency binning</a:t>
                </a:r>
              </a:p>
              <a:p>
                <a:pPr lvl="1"/>
                <a:r>
                  <a:rPr lang="en-US" dirty="0"/>
                  <a:t>Split the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bins of equal sizes</a:t>
                </a:r>
              </a:p>
              <a:p>
                <a:pPr lvl="1"/>
                <a:r>
                  <a:rPr lang="en-US" dirty="0"/>
                  <a:t>Replace each value in the bin by mean/median of the bin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58756-286B-4833-BADD-42A40019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AF180-87BB-4D46-8CC0-49871BA7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5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DD55-BC27-42E9-AA0B-EF738901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by Bin Means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4708-8ABD-4F56-A774-DC5F50D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E8895-C3CD-45CE-A407-614445EC8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12" y="1430637"/>
            <a:ext cx="5761288" cy="46389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C0BC67-025E-4850-9ADE-FC61C6B706ED}"/>
              </a:ext>
            </a:extLst>
          </p:cNvPr>
          <p:cNvGrpSpPr/>
          <p:nvPr/>
        </p:nvGrpSpPr>
        <p:grpSpPr>
          <a:xfrm>
            <a:off x="1443789" y="4283242"/>
            <a:ext cx="6384758" cy="673769"/>
            <a:chOff x="1443789" y="4283242"/>
            <a:chExt cx="6384758" cy="673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D5470D-21E8-4E29-A82C-8407BB128152}"/>
                </a:ext>
              </a:extLst>
            </p:cNvPr>
            <p:cNvSpPr txBox="1"/>
            <p:nvPr/>
          </p:nvSpPr>
          <p:spPr>
            <a:xfrm>
              <a:off x="1443789" y="4283242"/>
              <a:ext cx="2727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How to do that?</a:t>
              </a:r>
              <a:endParaRPr lang="en-PK" sz="2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4C79C0-958D-42A0-8EE3-263780EF0DCD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170947" y="4544852"/>
              <a:ext cx="3657600" cy="412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097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330D-865D-4D11-85A3-2EA7944D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by Bin Boundaries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E6F0F-E4C6-4B89-877C-05604959C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Identify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dirty="0"/>
                  <a:t> of a bin</a:t>
                </a:r>
              </a:p>
              <a:p>
                <a:r>
                  <a:rPr lang="en-US" dirty="0"/>
                  <a:t>Replace each bin value by closet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E6F0F-E4C6-4B89-877C-05604959C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CFA5-E2A5-432A-A1E7-59C57B7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907EC-597C-41F3-B734-5D57E73C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12" y="1430637"/>
            <a:ext cx="5761288" cy="463895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7AA774-7BE4-42AC-8DA7-5276F37DA89E}"/>
              </a:ext>
            </a:extLst>
          </p:cNvPr>
          <p:cNvSpPr/>
          <p:nvPr/>
        </p:nvSpPr>
        <p:spPr>
          <a:xfrm>
            <a:off x="7475621" y="4668253"/>
            <a:ext cx="3400926" cy="128526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D85EB-9430-43C1-AE4B-D5E03B4E5E10}"/>
                  </a:ext>
                </a:extLst>
              </p:cNvPr>
              <p:cNvSpPr txBox="1"/>
              <p:nvPr/>
            </p:nvSpPr>
            <p:spPr>
              <a:xfrm>
                <a:off x="5237746" y="4941551"/>
                <a:ext cx="184484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4−8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D85EB-9430-43C1-AE4B-D5E03B4E5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46" y="4941551"/>
                <a:ext cx="18448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6EF395-07E1-4EFA-8966-4A999CF9B25D}"/>
                  </a:ext>
                </a:extLst>
              </p:cNvPr>
              <p:cNvSpPr txBox="1"/>
              <p:nvPr/>
            </p:nvSpPr>
            <p:spPr>
              <a:xfrm>
                <a:off x="3270416" y="4941551"/>
                <a:ext cx="184484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4−15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6EF395-07E1-4EFA-8966-4A999CF9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16" y="4941551"/>
                <a:ext cx="18448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96B727-A1A7-425A-B0B3-77C05E1C7B11}"/>
              </a:ext>
            </a:extLst>
          </p:cNvPr>
          <p:cNvSpPr/>
          <p:nvPr/>
        </p:nvSpPr>
        <p:spPr>
          <a:xfrm>
            <a:off x="8630652" y="5094133"/>
            <a:ext cx="401053" cy="30114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B89831-4165-4DB6-A036-272057BA7647}"/>
              </a:ext>
            </a:extLst>
          </p:cNvPr>
          <p:cNvSpPr/>
          <p:nvPr/>
        </p:nvSpPr>
        <p:spPr>
          <a:xfrm>
            <a:off x="8569692" y="2393605"/>
            <a:ext cx="401053" cy="30114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4581-59F2-47FA-8530-967C5E7ED62D}"/>
              </a:ext>
            </a:extLst>
          </p:cNvPr>
          <p:cNvSpPr txBox="1"/>
          <p:nvPr/>
        </p:nvSpPr>
        <p:spPr>
          <a:xfrm>
            <a:off x="1139975" y="3238324"/>
            <a:ext cx="554217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Note: </a:t>
            </a:r>
            <a:r>
              <a:rPr lang="en-US" sz="2400" dirty="0">
                <a:solidFill>
                  <a:srgbClr val="00B050"/>
                </a:solidFill>
              </a:rPr>
              <a:t>Binning can also be used as discretization technique. More on that in later lectures…</a:t>
            </a:r>
            <a:endParaRPr lang="en-PK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0E1F-FDBC-4411-994C-61B04870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by Regression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A42F-F41B-44EF-9F04-AB85474B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linear regression, we find the “best” line to fit two attributes</a:t>
            </a:r>
          </a:p>
          <a:p>
            <a:r>
              <a:rPr lang="en-US" dirty="0"/>
              <a:t>So the one attribute can be used to predict the other!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CC7D-B02E-4026-A6DF-716DBC19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Linear Regression Basics for Absolute Beginners – Towards AI — The World's  Leading AI and Technology Publication">
            <a:extLst>
              <a:ext uri="{FF2B5EF4-FFF2-40B4-BE49-F238E27FC236}">
                <a16:creationId xmlns:a16="http://schemas.microsoft.com/office/drawing/2014/main" id="{75C9A2F7-79EC-40F1-AD60-06362EEA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09" y="2633048"/>
            <a:ext cx="5633061" cy="35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48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43CE-3C6E-45E8-B564-74BCAD6D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Analysis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5246-FF82-42D0-B82C-E323BCBC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374D2-53D8-474A-9580-45ABE34A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F5C93-8BDC-4AC8-BF5B-818D398B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56" y="1641564"/>
            <a:ext cx="6199765" cy="45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CBA9-9685-4351-ABFD-39415CFB5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A780A-3EBF-4578-9741-62C4F3568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0E32E-0B9E-4B05-BC72-23A3E5E1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0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B2B7-01DB-47F9-A30D-949CA9C6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A51C-650B-4004-9B6E-E562F8438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7"/>
            <a:ext cx="10058400" cy="5113567"/>
          </a:xfrm>
        </p:spPr>
        <p:txBody>
          <a:bodyPr>
            <a:normAutofit/>
          </a:bodyPr>
          <a:lstStyle/>
          <a:p>
            <a:r>
              <a:rPr lang="en-US" dirty="0"/>
              <a:t>Merging of data from </a:t>
            </a:r>
            <a:r>
              <a:rPr lang="en-US" b="1" dirty="0">
                <a:solidFill>
                  <a:srgbClr val="FF00FF"/>
                </a:solidFill>
              </a:rPr>
              <a:t>multiple sources</a:t>
            </a:r>
          </a:p>
          <a:p>
            <a:r>
              <a:rPr lang="en-US" dirty="0"/>
              <a:t>Can introduce </a:t>
            </a:r>
            <a:r>
              <a:rPr lang="en-US" b="1" dirty="0">
                <a:solidFill>
                  <a:srgbClr val="FF00FF"/>
                </a:solidFill>
              </a:rPr>
              <a:t>redundancies</a:t>
            </a:r>
            <a:r>
              <a:rPr lang="en-US" dirty="0"/>
              <a:t> and </a:t>
            </a:r>
            <a:r>
              <a:rPr lang="en-US" b="1" dirty="0">
                <a:solidFill>
                  <a:srgbClr val="FF00FF"/>
                </a:solidFill>
              </a:rPr>
              <a:t>inconsistencies</a:t>
            </a:r>
          </a:p>
          <a:p>
            <a:endParaRPr lang="en-US" b="1" dirty="0">
              <a:solidFill>
                <a:srgbClr val="FF00FF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Schema integration</a:t>
            </a:r>
            <a:r>
              <a:rPr lang="en-US" dirty="0">
                <a:solidFill>
                  <a:schemeClr val="tx1"/>
                </a:solidFill>
              </a:rPr>
              <a:t>: e.g., </a:t>
            </a:r>
            <a:r>
              <a:rPr lang="en-US" b="1" dirty="0" err="1">
                <a:solidFill>
                  <a:srgbClr val="FF0000"/>
                </a:solidFill>
              </a:rPr>
              <a:t>A.cust</a:t>
            </a:r>
            <a:r>
              <a:rPr lang="en-US" b="1" dirty="0">
                <a:solidFill>
                  <a:srgbClr val="FF0000"/>
                </a:solidFill>
              </a:rPr>
              <a:t>-id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 err="1">
                <a:solidFill>
                  <a:srgbClr val="FF0000"/>
                </a:solidFill>
              </a:rPr>
              <a:t>B.cust</a:t>
            </a:r>
            <a:r>
              <a:rPr lang="en-US" b="1" dirty="0">
                <a:solidFill>
                  <a:srgbClr val="FF0000"/>
                </a:solidFill>
              </a:rPr>
              <a:t>-#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Integrate metadata from different sources</a:t>
            </a:r>
          </a:p>
          <a:p>
            <a:r>
              <a:rPr lang="en-US" b="1" dirty="0">
                <a:solidFill>
                  <a:schemeClr val="tx1"/>
                </a:solidFill>
              </a:rPr>
              <a:t>Entity identification problem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can equivalent real-world entities from multiple data sources be matched up?</a:t>
            </a:r>
          </a:p>
          <a:p>
            <a:r>
              <a:rPr lang="en-US" b="1" dirty="0">
                <a:solidFill>
                  <a:schemeClr val="tx1"/>
                </a:solidFill>
              </a:rPr>
              <a:t>Detecting and resolving data value conflicts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same real world entity, attribute values from different sources are different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Possible reasons: different representations, different scales, e.g., metric vs. British units</a:t>
            </a:r>
          </a:p>
          <a:p>
            <a:endParaRPr lang="en-PK" b="1" dirty="0">
              <a:solidFill>
                <a:srgbClr val="FF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5A0E-DA8F-4563-91C4-7EDA9B44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52DD9-1A26-4FD6-8919-05D562EE859A}"/>
              </a:ext>
            </a:extLst>
          </p:cNvPr>
          <p:cNvSpPr txBox="1"/>
          <p:nvPr/>
        </p:nvSpPr>
        <p:spPr>
          <a:xfrm>
            <a:off x="6649821" y="1346218"/>
            <a:ext cx="441441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Make the data coherent…</a:t>
            </a:r>
            <a:endParaRPr lang="en-PK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A2E9-59DD-42B1-8C02-2FAB9164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Redundancy in Data Integration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7D6E-039F-47BC-B1EC-C8EA8877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 data occur often when integration of multiple databases</a:t>
            </a:r>
          </a:p>
          <a:p>
            <a:endParaRPr lang="en-US" dirty="0"/>
          </a:p>
          <a:p>
            <a:r>
              <a:rPr lang="en-US" b="1" dirty="0"/>
              <a:t>Object identification:  </a:t>
            </a:r>
            <a:r>
              <a:rPr lang="en-US" dirty="0"/>
              <a:t>The same attribute or object may have different names in different databases</a:t>
            </a:r>
          </a:p>
          <a:p>
            <a:r>
              <a:rPr lang="en-US" b="1" dirty="0"/>
              <a:t>Derivable data:</a:t>
            </a:r>
            <a:r>
              <a:rPr lang="en-US" dirty="0"/>
              <a:t> One attribute may be a “derived” attribute in another table, e.g., </a:t>
            </a:r>
            <a:r>
              <a:rPr lang="en-US" b="1" i="1" dirty="0">
                <a:solidFill>
                  <a:srgbClr val="FF00FF"/>
                </a:solidFill>
              </a:rPr>
              <a:t>annual revenue </a:t>
            </a:r>
            <a:r>
              <a:rPr lang="en-US" dirty="0"/>
              <a:t>from </a:t>
            </a:r>
            <a:r>
              <a:rPr lang="en-US" b="1" i="1" dirty="0">
                <a:solidFill>
                  <a:srgbClr val="FF00FF"/>
                </a:solidFill>
              </a:rPr>
              <a:t>quarterly revenue</a:t>
            </a:r>
          </a:p>
          <a:p>
            <a:r>
              <a:rPr lang="en-US" b="1" dirty="0"/>
              <a:t>Redundant attributes </a:t>
            </a:r>
            <a:r>
              <a:rPr lang="en-US" dirty="0"/>
              <a:t>may be able to be detected by </a:t>
            </a:r>
            <a:r>
              <a:rPr lang="en-US" b="1" i="1" dirty="0">
                <a:solidFill>
                  <a:srgbClr val="FF00FF"/>
                </a:solidFill>
              </a:rPr>
              <a:t>correlation analysis </a:t>
            </a:r>
            <a:r>
              <a:rPr lang="en-US" dirty="0"/>
              <a:t>and </a:t>
            </a:r>
            <a:r>
              <a:rPr lang="en-US" b="1" i="1" dirty="0">
                <a:solidFill>
                  <a:srgbClr val="FF00FF"/>
                </a:solidFill>
              </a:rPr>
              <a:t>covariance analysis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08BA3-1327-4E03-A405-E683F8DE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A4982-CBE6-4DD3-B2CF-ED4E92A50804}"/>
              </a:ext>
            </a:extLst>
          </p:cNvPr>
          <p:cNvSpPr txBox="1"/>
          <p:nvPr/>
        </p:nvSpPr>
        <p:spPr>
          <a:xfrm>
            <a:off x="2316480" y="4973565"/>
            <a:ext cx="76200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Careful integration of the data from multiple sources may help reduce/avoid redundancies and inconsistencies and improve mining speed and quality</a:t>
            </a:r>
          </a:p>
        </p:txBody>
      </p:sp>
    </p:spTree>
    <p:extLst>
      <p:ext uri="{BB962C8B-B14F-4D97-AF65-F5344CB8AC3E}">
        <p14:creationId xmlns:p14="http://schemas.microsoft.com/office/powerpoint/2010/main" val="11111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061">
            <a:extLst>
              <a:ext uri="{FF2B5EF4-FFF2-40B4-BE49-F238E27FC236}">
                <a16:creationId xmlns:a16="http://schemas.microsoft.com/office/drawing/2014/main" id="{7BF8C938-FC4C-1289-59E1-BD1B142D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204FB81-C6C2-494C-8196-90889DD321D5}" type="slidenum">
              <a:rPr lang="en-US" altLang="en-PK" sz="1200"/>
              <a:pPr eaLnBrk="1" hangingPunct="1"/>
              <a:t>18</a:t>
            </a:fld>
            <a:endParaRPr lang="en-US" altLang="en-PK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13C7734-6C29-7AD5-D475-D6B6340AD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/>
          <a:lstStyle/>
          <a:p>
            <a:r>
              <a:rPr lang="en-US" altLang="en-PK" sz="3200"/>
              <a:t>Correlation Analysis (Nominal Data)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02AE7E9-9976-30D1-E321-FF2A0E059B5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295400"/>
            <a:ext cx="8382000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altLang="en-PK" sz="2400" b="1">
                <a:solidFill>
                  <a:schemeClr val="folHlink"/>
                </a:solidFill>
              </a:rPr>
              <a:t>Χ</a:t>
            </a:r>
            <a:r>
              <a:rPr lang="en-US" altLang="en-PK" sz="2400" b="1" baseline="30000">
                <a:solidFill>
                  <a:schemeClr val="folHlink"/>
                </a:solidFill>
              </a:rPr>
              <a:t>2</a:t>
            </a:r>
            <a:r>
              <a:rPr lang="en-US" altLang="en-PK" sz="2400" b="1">
                <a:solidFill>
                  <a:schemeClr val="folHlink"/>
                </a:solidFill>
              </a:rPr>
              <a:t> (chi-square) test</a:t>
            </a:r>
            <a:endParaRPr lang="el-GR" altLang="en-PK" sz="2400" b="1">
              <a:solidFill>
                <a:schemeClr val="folHlink"/>
              </a:solidFill>
            </a:endParaRPr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r>
              <a:rPr lang="en-US" altLang="en-PK" sz="2400"/>
              <a:t>The larger the </a:t>
            </a:r>
            <a:r>
              <a:rPr lang="el-GR" altLang="en-PK" sz="2400"/>
              <a:t>Χ</a:t>
            </a:r>
            <a:r>
              <a:rPr lang="en-US" altLang="en-PK" sz="2400" baseline="30000"/>
              <a:t>2</a:t>
            </a:r>
            <a:r>
              <a:rPr lang="en-US" altLang="en-PK" sz="2400"/>
              <a:t> value, the more likely the variables are related</a:t>
            </a:r>
          </a:p>
          <a:p>
            <a:pPr>
              <a:lnSpc>
                <a:spcPct val="110000"/>
              </a:lnSpc>
            </a:pPr>
            <a:r>
              <a:rPr lang="en-US" altLang="en-PK" sz="2400"/>
              <a:t>The cells that contribute the most to the </a:t>
            </a:r>
            <a:r>
              <a:rPr lang="el-GR" altLang="en-PK" sz="2400"/>
              <a:t>Χ</a:t>
            </a:r>
            <a:r>
              <a:rPr lang="en-US" altLang="en-PK" sz="2400" baseline="30000"/>
              <a:t>2</a:t>
            </a:r>
            <a:r>
              <a:rPr lang="en-US" altLang="en-PK" sz="2400"/>
              <a:t> value are those whose actual count is very different from the expected count</a:t>
            </a:r>
          </a:p>
          <a:p>
            <a:pPr>
              <a:lnSpc>
                <a:spcPct val="110000"/>
              </a:lnSpc>
            </a:pPr>
            <a:r>
              <a:rPr lang="en-US" altLang="en-PK" sz="2400"/>
              <a:t>Correlation does not imply causality</a:t>
            </a:r>
          </a:p>
          <a:p>
            <a:pPr lvl="1">
              <a:lnSpc>
                <a:spcPct val="110000"/>
              </a:lnSpc>
            </a:pPr>
            <a:r>
              <a:rPr lang="en-US" altLang="en-PK" sz="2000"/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altLang="en-PK" sz="2000"/>
              <a:t>Both are causally linked to the third variable: population</a:t>
            </a:r>
          </a:p>
        </p:txBody>
      </p:sp>
      <p:graphicFrame>
        <p:nvGraphicFramePr>
          <p:cNvPr id="19461" name="Object 4">
            <a:extLst>
              <a:ext uri="{FF2B5EF4-FFF2-40B4-BE49-F238E27FC236}">
                <a16:creationId xmlns:a16="http://schemas.microsoft.com/office/drawing/2014/main" id="{A7695837-1CDC-6C62-B50E-801A31528C9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11575" y="1844675"/>
          <a:ext cx="45402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396400" imgH="10236200" progId="Equation.3">
                  <p:embed/>
                </p:oleObj>
              </mc:Choice>
              <mc:Fallback>
                <p:oleObj name="Equation" r:id="rId3" imgW="47396400" imgH="10236200" progId="Equation.3">
                  <p:embed/>
                  <p:pic>
                    <p:nvPicPr>
                      <p:cNvPr id="19461" name="Object 4">
                        <a:extLst>
                          <a:ext uri="{FF2B5EF4-FFF2-40B4-BE49-F238E27FC236}">
                            <a16:creationId xmlns:a16="http://schemas.microsoft.com/office/drawing/2014/main" id="{A7695837-1CDC-6C62-B50E-801A31528C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1844675"/>
                        <a:ext cx="45402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061">
            <a:extLst>
              <a:ext uri="{FF2B5EF4-FFF2-40B4-BE49-F238E27FC236}">
                <a16:creationId xmlns:a16="http://schemas.microsoft.com/office/drawing/2014/main" id="{3BFA098F-CEC0-5307-38B5-8D861CEFDA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B47F42-1B43-304F-A4A9-0CA875E4D4CB}" type="slidenum">
              <a:rPr lang="en-US" altLang="en-PK" sz="1200"/>
              <a:pPr eaLnBrk="1" hangingPunct="1"/>
              <a:t>19</a:t>
            </a:fld>
            <a:endParaRPr lang="en-US" altLang="en-PK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6A492D60-F971-FADF-4ABA-14B86BD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93038" cy="609600"/>
          </a:xfrm>
        </p:spPr>
        <p:txBody>
          <a:bodyPr/>
          <a:lstStyle/>
          <a:p>
            <a:r>
              <a:rPr lang="en-US" altLang="en-PK" sz="3200"/>
              <a:t>Chi-Square Calculation: An Example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4E8DC2D6-1E55-2A10-D19C-16865C9FE5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447800"/>
            <a:ext cx="8534400" cy="50292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r>
              <a:rPr lang="el-GR" altLang="en-PK" sz="2400"/>
              <a:t>Χ</a:t>
            </a:r>
            <a:r>
              <a:rPr lang="en-US" altLang="en-PK" sz="2400" baseline="30000"/>
              <a:t>2</a:t>
            </a:r>
            <a:r>
              <a:rPr lang="en-US" altLang="en-PK" sz="2400"/>
              <a:t> (chi-square) calculation (numbers in parenthesis are expected counts calculated based on the data distribution in the two categories)</a:t>
            </a:r>
            <a:endParaRPr lang="el-GR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r>
              <a:rPr lang="en-US" altLang="en-PK" sz="2400"/>
              <a:t>It shows that like_science_fiction and play_chess are correlated in the group</a:t>
            </a:r>
          </a:p>
        </p:txBody>
      </p:sp>
      <p:graphicFrame>
        <p:nvGraphicFramePr>
          <p:cNvPr id="20485" name="Object 4">
            <a:extLst>
              <a:ext uri="{FF2B5EF4-FFF2-40B4-BE49-F238E27FC236}">
                <a16:creationId xmlns:a16="http://schemas.microsoft.com/office/drawing/2014/main" id="{BF7CBF76-3915-4AD9-F4B1-D56F15AE5F6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86000" y="4749800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939600" imgH="9652000" progId="Equation.3">
                  <p:embed/>
                </p:oleObj>
              </mc:Choice>
              <mc:Fallback>
                <p:oleObj name="Equation" r:id="rId3" imgW="100939600" imgH="9652000" progId="Equation.3">
                  <p:embed/>
                  <p:pic>
                    <p:nvPicPr>
                      <p:cNvPr id="20485" name="Object 4">
                        <a:extLst>
                          <a:ext uri="{FF2B5EF4-FFF2-40B4-BE49-F238E27FC236}">
                            <a16:creationId xmlns:a16="http://schemas.microsoft.com/office/drawing/2014/main" id="{BF7CBF76-3915-4AD9-F4B1-D56F15AE5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49800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>
            <a:extLst>
              <a:ext uri="{FF2B5EF4-FFF2-40B4-BE49-F238E27FC236}">
                <a16:creationId xmlns:a16="http://schemas.microsoft.com/office/drawing/2014/main" id="{913D70F7-5E3D-2D28-AC4C-950FC09281A9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1447801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94F6-04A2-4E5B-9B85-9B6E8229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Tasks in Data Preprocessing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4FF6-A50A-4757-B620-AD11DFE4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7"/>
            <a:ext cx="10058400" cy="494228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Data cleaning</a:t>
            </a:r>
          </a:p>
          <a:p>
            <a:pPr lvl="1"/>
            <a:r>
              <a:rPr lang="en-US" dirty="0"/>
              <a:t>Fill in missing values, smooth noisy data, identify or remove outliers, and resolve inconsistencies</a:t>
            </a:r>
          </a:p>
          <a:p>
            <a:r>
              <a:rPr lang="en-US" b="1" dirty="0">
                <a:solidFill>
                  <a:srgbClr val="FF00FF"/>
                </a:solidFill>
              </a:rPr>
              <a:t>Data integration</a:t>
            </a:r>
          </a:p>
          <a:p>
            <a:pPr lvl="1"/>
            <a:r>
              <a:rPr lang="en-US" dirty="0"/>
              <a:t>Integration of multiple databases, data cubes, or files</a:t>
            </a:r>
          </a:p>
          <a:p>
            <a:r>
              <a:rPr lang="en-US" b="1" dirty="0">
                <a:solidFill>
                  <a:srgbClr val="FF00FF"/>
                </a:solidFill>
              </a:rPr>
              <a:t>Data reduction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Numerosity reduction</a:t>
            </a:r>
          </a:p>
          <a:p>
            <a:pPr lvl="1"/>
            <a:r>
              <a:rPr lang="en-US" dirty="0"/>
              <a:t>Data compression</a:t>
            </a:r>
          </a:p>
          <a:p>
            <a:r>
              <a:rPr lang="en-US" b="1" dirty="0">
                <a:solidFill>
                  <a:srgbClr val="FF00FF"/>
                </a:solidFill>
              </a:rPr>
              <a:t>Data transformation and data discretization </a:t>
            </a:r>
            <a:r>
              <a:rPr lang="en-US" sz="1600" b="1" dirty="0">
                <a:solidFill>
                  <a:schemeClr val="tx1"/>
                </a:solidFill>
              </a:rPr>
              <a:t>(will be covered in next lectures)</a:t>
            </a:r>
          </a:p>
          <a:p>
            <a:pPr lvl="1"/>
            <a:r>
              <a:rPr lang="en-US" dirty="0"/>
              <a:t>Normalization </a:t>
            </a:r>
          </a:p>
          <a:p>
            <a:pPr lvl="1"/>
            <a:r>
              <a:rPr lang="en-US" dirty="0"/>
              <a:t>Concept hierarchy generation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8CE-0619-48F1-94A3-EC4EC6F9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061">
            <a:extLst>
              <a:ext uri="{FF2B5EF4-FFF2-40B4-BE49-F238E27FC236}">
                <a16:creationId xmlns:a16="http://schemas.microsoft.com/office/drawing/2014/main" id="{534FE4D9-DC95-7252-E148-D8BDE10A36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CE210D-9294-C543-BEE4-413434110E71}" type="slidenum">
              <a:rPr lang="en-US" altLang="en-PK" sz="1200"/>
              <a:pPr eaLnBrk="1" hangingPunct="1"/>
              <a:t>20</a:t>
            </a:fld>
            <a:endParaRPr lang="en-US" altLang="en-PK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042B443-0304-040D-A0B3-228C145E3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09600"/>
          </a:xfrm>
        </p:spPr>
        <p:txBody>
          <a:bodyPr/>
          <a:lstStyle/>
          <a:p>
            <a:r>
              <a:rPr lang="en-US" altLang="en-PK" sz="3200"/>
              <a:t>Correlation Analysis (Numeric Data)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8557CD2B-CA30-BD53-EF14-ABFEB3714B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447800"/>
            <a:ext cx="85344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PK" sz="2400"/>
              <a:t>Correlation coefficient (also called </a:t>
            </a:r>
            <a:r>
              <a:rPr lang="en-US" altLang="en-PK" sz="2400">
                <a:solidFill>
                  <a:schemeClr val="folHlink"/>
                </a:solidFill>
              </a:rPr>
              <a:t>Pearson’s product moment coefficient</a:t>
            </a:r>
            <a:r>
              <a:rPr lang="en-US" altLang="en-PK" sz="2400"/>
              <a:t>)</a:t>
            </a:r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>
              <a:lnSpc>
                <a:spcPct val="110000"/>
              </a:lnSpc>
            </a:pPr>
            <a:endParaRPr lang="en-US" altLang="en-PK" sz="2400"/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PK" sz="2000"/>
              <a:t>where n is the number of tuples,       and      are the respective means of A and B, </a:t>
            </a:r>
            <a:r>
              <a:rPr lang="el-GR" altLang="en-PK" sz="2000"/>
              <a:t>σ</a:t>
            </a:r>
            <a:r>
              <a:rPr lang="en-US" altLang="en-PK" sz="2000" baseline="-25000"/>
              <a:t>A </a:t>
            </a:r>
            <a:r>
              <a:rPr lang="en-US" altLang="en-PK" sz="2000"/>
              <a:t>and </a:t>
            </a:r>
            <a:r>
              <a:rPr lang="el-GR" altLang="en-PK" sz="2000"/>
              <a:t>σ</a:t>
            </a:r>
            <a:r>
              <a:rPr lang="en-US" altLang="en-PK" sz="2000" baseline="-25000"/>
              <a:t>B </a:t>
            </a:r>
            <a:r>
              <a:rPr lang="en-US" altLang="en-PK" sz="2000"/>
              <a:t>are the respective standard deviation of A and B, and </a:t>
            </a:r>
            <a:r>
              <a:rPr lang="el-GR" altLang="en-PK" sz="2000"/>
              <a:t>Σ</a:t>
            </a:r>
            <a:r>
              <a:rPr lang="en-US" altLang="en-PK" sz="2000"/>
              <a:t>(a</a:t>
            </a:r>
            <a:r>
              <a:rPr lang="en-US" altLang="en-PK" sz="2000" baseline="-25000"/>
              <a:t>i</a:t>
            </a:r>
            <a:r>
              <a:rPr lang="en-US" altLang="en-PK" sz="2000"/>
              <a:t>b</a:t>
            </a:r>
            <a:r>
              <a:rPr lang="en-US" altLang="en-PK" sz="2000" baseline="-25000"/>
              <a:t>i</a:t>
            </a:r>
            <a:r>
              <a:rPr lang="en-US" altLang="en-PK" sz="2000"/>
              <a:t>) is the sum of the AB cross-product.</a:t>
            </a:r>
          </a:p>
          <a:p>
            <a:pPr>
              <a:lnSpc>
                <a:spcPct val="110000"/>
              </a:lnSpc>
            </a:pPr>
            <a:r>
              <a:rPr lang="en-US" altLang="en-PK" sz="2400"/>
              <a:t>If r</a:t>
            </a:r>
            <a:r>
              <a:rPr lang="en-US" altLang="en-PK" sz="2400" baseline="-25000"/>
              <a:t>A,B</a:t>
            </a:r>
            <a:r>
              <a:rPr lang="en-US" altLang="en-PK" sz="2400"/>
              <a:t> &gt; 0, A and B are positively correlated (A’s values increase as B’s).  The higher, the stronger correlation.</a:t>
            </a:r>
          </a:p>
          <a:p>
            <a:pPr>
              <a:lnSpc>
                <a:spcPct val="110000"/>
              </a:lnSpc>
            </a:pPr>
            <a:r>
              <a:rPr lang="en-US" altLang="en-PK" sz="2400"/>
              <a:t>r</a:t>
            </a:r>
            <a:r>
              <a:rPr lang="en-US" altLang="en-PK" sz="2400" baseline="-25000"/>
              <a:t>A,B</a:t>
            </a:r>
            <a:r>
              <a:rPr lang="en-US" altLang="en-PK" sz="2400"/>
              <a:t> = 0: independent;  r</a:t>
            </a:r>
            <a:r>
              <a:rPr lang="en-US" altLang="en-PK" sz="2400" baseline="-25000"/>
              <a:t>AB</a:t>
            </a:r>
            <a:r>
              <a:rPr lang="en-US" altLang="en-PK" sz="2400"/>
              <a:t> &lt; 0: negatively correlated</a:t>
            </a:r>
          </a:p>
        </p:txBody>
      </p:sp>
      <p:graphicFrame>
        <p:nvGraphicFramePr>
          <p:cNvPr id="21509" name="Object 4">
            <a:extLst>
              <a:ext uri="{FF2B5EF4-FFF2-40B4-BE49-F238E27FC236}">
                <a16:creationId xmlns:a16="http://schemas.microsoft.com/office/drawing/2014/main" id="{E5544437-31C5-075D-C0CC-A645D93AB7E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29000" y="2473326"/>
          <a:ext cx="50815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116200" imgH="11696700" progId="Equation.3">
                  <p:embed/>
                </p:oleObj>
              </mc:Choice>
              <mc:Fallback>
                <p:oleObj name="Equation" r:id="rId3" imgW="66116200" imgH="11696700" progId="Equation.3">
                  <p:embed/>
                  <p:pic>
                    <p:nvPicPr>
                      <p:cNvPr id="21509" name="Object 4">
                        <a:extLst>
                          <a:ext uri="{FF2B5EF4-FFF2-40B4-BE49-F238E27FC236}">
                            <a16:creationId xmlns:a16="http://schemas.microsoft.com/office/drawing/2014/main" id="{E5544437-31C5-075D-C0CC-A645D93AB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473326"/>
                        <a:ext cx="50815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5">
            <a:extLst>
              <a:ext uri="{FF2B5EF4-FFF2-40B4-BE49-F238E27FC236}">
                <a16:creationId xmlns:a16="http://schemas.microsoft.com/office/drawing/2014/main" id="{C520C067-63A9-CF84-8389-F7130EF75F0B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89664" y="3817938"/>
          <a:ext cx="2555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05200" imgH="4686300" progId="Equation.3">
                  <p:embed/>
                </p:oleObj>
              </mc:Choice>
              <mc:Fallback>
                <p:oleObj name="Equation" r:id="rId5" imgW="3505200" imgH="4686300" progId="Equation.3">
                  <p:embed/>
                  <p:pic>
                    <p:nvPicPr>
                      <p:cNvPr id="21510" name="Object 5">
                        <a:extLst>
                          <a:ext uri="{FF2B5EF4-FFF2-40B4-BE49-F238E27FC236}">
                            <a16:creationId xmlns:a16="http://schemas.microsoft.com/office/drawing/2014/main" id="{C520C067-63A9-CF84-8389-F7130EF75F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4" y="3817938"/>
                        <a:ext cx="2555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6">
            <a:extLst>
              <a:ext uri="{FF2B5EF4-FFF2-40B4-BE49-F238E27FC236}">
                <a16:creationId xmlns:a16="http://schemas.microsoft.com/office/drawing/2014/main" id="{B8D94440-2BE1-BC5E-86D1-D2D44F3E1E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1" y="3760788"/>
          <a:ext cx="2952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5200" imgH="4686300" progId="Equation.3">
                  <p:embed/>
                </p:oleObj>
              </mc:Choice>
              <mc:Fallback>
                <p:oleObj name="Equation" r:id="rId7" imgW="3505200" imgH="4686300" progId="Equation.3">
                  <p:embed/>
                  <p:pic>
                    <p:nvPicPr>
                      <p:cNvPr id="21511" name="Object 6">
                        <a:extLst>
                          <a:ext uri="{FF2B5EF4-FFF2-40B4-BE49-F238E27FC236}">
                            <a16:creationId xmlns:a16="http://schemas.microsoft.com/office/drawing/2014/main" id="{B8D94440-2BE1-BC5E-86D1-D2D44F3E1E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3760788"/>
                        <a:ext cx="2952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061">
            <a:extLst>
              <a:ext uri="{FF2B5EF4-FFF2-40B4-BE49-F238E27FC236}">
                <a16:creationId xmlns:a16="http://schemas.microsoft.com/office/drawing/2014/main" id="{4BF48526-D6B9-CB0A-1705-381F63B3087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143F304-2406-DE4E-A0A9-CBB939C37699}" type="slidenum">
              <a:rPr lang="en-US" altLang="en-PK" sz="1200"/>
              <a:pPr eaLnBrk="1" hangingPunct="1"/>
              <a:t>21</a:t>
            </a:fld>
            <a:endParaRPr lang="en-US" altLang="en-PK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1E82B09-C374-97D2-353C-B9DD464826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/>
          <a:lstStyle/>
          <a:p>
            <a:r>
              <a:rPr lang="en-US" altLang="en-PK" sz="3200"/>
              <a:t>Visually Evaluating Correlation</a:t>
            </a:r>
          </a:p>
        </p:txBody>
      </p:sp>
      <p:graphicFrame>
        <p:nvGraphicFramePr>
          <p:cNvPr id="22532" name="Object 3">
            <a:extLst>
              <a:ext uri="{FF2B5EF4-FFF2-40B4-BE49-F238E27FC236}">
                <a16:creationId xmlns:a16="http://schemas.microsoft.com/office/drawing/2014/main" id="{19A985C6-7978-89A1-5411-17234DFC1E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990601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029200" imgH="4819650" progId="Paint.Picture">
                  <p:embed/>
                </p:oleObj>
              </mc:Choice>
              <mc:Fallback>
                <p:oleObj name="Bitmap Image" r:id="rId3" imgW="5029200" imgH="4819650" progId="Paint.Picture">
                  <p:embed/>
                  <p:pic>
                    <p:nvPicPr>
                      <p:cNvPr id="22532" name="Object 3">
                        <a:extLst>
                          <a:ext uri="{FF2B5EF4-FFF2-40B4-BE49-F238E27FC236}">
                            <a16:creationId xmlns:a16="http://schemas.microsoft.com/office/drawing/2014/main" id="{19A985C6-7978-89A1-5411-17234DFC1E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1752600" y="990601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4">
            <a:extLst>
              <a:ext uri="{FF2B5EF4-FFF2-40B4-BE49-F238E27FC236}">
                <a16:creationId xmlns:a16="http://schemas.microsoft.com/office/drawing/2014/main" id="{097EB486-7167-A172-30F0-2ECAF252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1828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PK" sz="1800" b="1">
                <a:latin typeface="Arial" panose="020B0604020202020204" pitchFamily="34" charset="0"/>
              </a:rPr>
              <a:t>Scatter plots showing the similarity from –1 to 1.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061">
            <a:extLst>
              <a:ext uri="{FF2B5EF4-FFF2-40B4-BE49-F238E27FC236}">
                <a16:creationId xmlns:a16="http://schemas.microsoft.com/office/drawing/2014/main" id="{B5200141-DCF4-0D2E-E87F-5E55C74DAE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9B4E5E8-09A5-124A-BE1D-BCE624FEABFA}" type="slidenum">
              <a:rPr lang="en-US" altLang="en-PK" sz="1200"/>
              <a:pPr eaLnBrk="1" hangingPunct="1"/>
              <a:t>22</a:t>
            </a:fld>
            <a:endParaRPr lang="en-US" altLang="en-PK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6B03730-5D2B-EA4C-7300-39AD2E747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altLang="en-PK"/>
              <a:t>Correlation (viewed as linear relationship)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C103796-117B-5A3F-8753-F224CA2352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PK"/>
              <a:t>Correlation measures the linear relationship between objects</a:t>
            </a:r>
          </a:p>
          <a:p>
            <a:r>
              <a:rPr lang="en-US" altLang="en-PK"/>
              <a:t>To compute correlation, we standardize data objects, A and B, and then take their dot product</a:t>
            </a:r>
          </a:p>
        </p:txBody>
      </p:sp>
      <p:graphicFrame>
        <p:nvGraphicFramePr>
          <p:cNvPr id="23557" name="Object 4">
            <a:extLst>
              <a:ext uri="{FF2B5EF4-FFF2-40B4-BE49-F238E27FC236}">
                <a16:creationId xmlns:a16="http://schemas.microsoft.com/office/drawing/2014/main" id="{B28A67A8-D4F0-9D7C-EA12-9B9DFC72F6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4050" y="3443288"/>
          <a:ext cx="5321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957500" imgH="5270500" progId="Equation.3">
                  <p:embed/>
                </p:oleObj>
              </mc:Choice>
              <mc:Fallback>
                <p:oleObj name="Equation" r:id="rId3" imgW="40957500" imgH="5270500" progId="Equation.3">
                  <p:embed/>
                  <p:pic>
                    <p:nvPicPr>
                      <p:cNvPr id="23557" name="Object 4">
                        <a:extLst>
                          <a:ext uri="{FF2B5EF4-FFF2-40B4-BE49-F238E27FC236}">
                            <a16:creationId xmlns:a16="http://schemas.microsoft.com/office/drawing/2014/main" id="{B28A67A8-D4F0-9D7C-EA12-9B9DFC72F6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3443288"/>
                        <a:ext cx="5321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5">
            <a:extLst>
              <a:ext uri="{FF2B5EF4-FFF2-40B4-BE49-F238E27FC236}">
                <a16:creationId xmlns:a16="http://schemas.microsoft.com/office/drawing/2014/main" id="{98DCF12B-D89B-3595-3856-D923D8A6A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5001" y="4357689"/>
          <a:ext cx="525621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373300" imgH="5270500" progId="Equation.3">
                  <p:embed/>
                </p:oleObj>
              </mc:Choice>
              <mc:Fallback>
                <p:oleObj name="Equation" r:id="rId5" imgW="40373300" imgH="5270500" progId="Equation.3">
                  <p:embed/>
                  <p:pic>
                    <p:nvPicPr>
                      <p:cNvPr id="23558" name="Object 5">
                        <a:extLst>
                          <a:ext uri="{FF2B5EF4-FFF2-40B4-BE49-F238E27FC236}">
                            <a16:creationId xmlns:a16="http://schemas.microsoft.com/office/drawing/2014/main" id="{98DCF12B-D89B-3595-3856-D923D8A6AE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1" y="4357689"/>
                        <a:ext cx="525621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6">
            <a:extLst>
              <a:ext uri="{FF2B5EF4-FFF2-40B4-BE49-F238E27FC236}">
                <a16:creationId xmlns:a16="http://schemas.microsoft.com/office/drawing/2014/main" id="{131324BD-5F6D-B7EB-3686-D391E975E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1825" y="5348288"/>
          <a:ext cx="46053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283900" imgH="4686300" progId="Equation.3">
                  <p:embed/>
                </p:oleObj>
              </mc:Choice>
              <mc:Fallback>
                <p:oleObj name="Equation" r:id="rId7" imgW="36283900" imgH="4686300" progId="Equation.3">
                  <p:embed/>
                  <p:pic>
                    <p:nvPicPr>
                      <p:cNvPr id="23559" name="Object 6">
                        <a:extLst>
                          <a:ext uri="{FF2B5EF4-FFF2-40B4-BE49-F238E27FC236}">
                            <a16:creationId xmlns:a16="http://schemas.microsoft.com/office/drawing/2014/main" id="{131324BD-5F6D-B7EB-3686-D391E975E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825" y="5348288"/>
                        <a:ext cx="4605338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4">
            <a:extLst>
              <a:ext uri="{FF2B5EF4-FFF2-40B4-BE49-F238E27FC236}">
                <a16:creationId xmlns:a16="http://schemas.microsoft.com/office/drawing/2014/main" id="{C6275EA1-C8E4-3C73-DE42-5FFCF6E1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274888"/>
            <a:ext cx="244792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13">
            <a:extLst>
              <a:ext uri="{FF2B5EF4-FFF2-40B4-BE49-F238E27FC236}">
                <a16:creationId xmlns:a16="http://schemas.microsoft.com/office/drawing/2014/main" id="{62E00424-C0FD-BDC7-D3D3-90459A4E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8504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Rectangle 2061">
            <a:extLst>
              <a:ext uri="{FF2B5EF4-FFF2-40B4-BE49-F238E27FC236}">
                <a16:creationId xmlns:a16="http://schemas.microsoft.com/office/drawing/2014/main" id="{96ECFEFB-4FBE-6ED0-87DF-621B9BA513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F26F5CB-9E10-534A-A87A-3668E6AA2F9F}" type="slidenum">
              <a:rPr lang="en-US" altLang="en-PK" sz="1200"/>
              <a:pPr eaLnBrk="1" hangingPunct="1"/>
              <a:t>23</a:t>
            </a:fld>
            <a:endParaRPr lang="en-US" altLang="en-PK" sz="1200"/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91FF2650-9C3B-01AA-1A52-107EC031E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09600"/>
          </a:xfrm>
        </p:spPr>
        <p:txBody>
          <a:bodyPr/>
          <a:lstStyle/>
          <a:p>
            <a:r>
              <a:rPr lang="en-US" altLang="en-PK" sz="3200"/>
              <a:t>Covariance (Numeric Data)</a:t>
            </a:r>
          </a:p>
        </p:txBody>
      </p:sp>
      <p:sp>
        <p:nvSpPr>
          <p:cNvPr id="24582" name="Rectangle 3">
            <a:extLst>
              <a:ext uri="{FF2B5EF4-FFF2-40B4-BE49-F238E27FC236}">
                <a16:creationId xmlns:a16="http://schemas.microsoft.com/office/drawing/2014/main" id="{71A3E714-AC38-25D4-F860-DDC870247B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219200"/>
            <a:ext cx="8839200" cy="5334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PK"/>
              <a:t>Covariance is similar to correlation</a:t>
            </a:r>
          </a:p>
          <a:p>
            <a:pPr>
              <a:lnSpc>
                <a:spcPct val="110000"/>
              </a:lnSpc>
            </a:pPr>
            <a:endParaRPr lang="en-US" altLang="en-PK" sz="1800"/>
          </a:p>
          <a:p>
            <a:pPr>
              <a:lnSpc>
                <a:spcPct val="110000"/>
              </a:lnSpc>
            </a:pPr>
            <a:endParaRPr lang="en-US" altLang="en-PK" sz="1800"/>
          </a:p>
          <a:p>
            <a:pPr>
              <a:lnSpc>
                <a:spcPct val="110000"/>
              </a:lnSpc>
            </a:pPr>
            <a:endParaRPr lang="en-US" altLang="en-PK" sz="1800"/>
          </a:p>
          <a:p>
            <a:pPr>
              <a:lnSpc>
                <a:spcPct val="110000"/>
              </a:lnSpc>
            </a:pPr>
            <a:endParaRPr lang="en-US" altLang="en-PK" sz="1800"/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PK" sz="2000"/>
              <a:t>where n is the number of tuples,      and      are the respective mean or </a:t>
            </a:r>
            <a:r>
              <a:rPr lang="en-US" altLang="en-PK" sz="2000" b="1"/>
              <a:t>expected values</a:t>
            </a:r>
            <a:r>
              <a:rPr lang="en-US" altLang="en-PK" sz="2000"/>
              <a:t> of A and B, </a:t>
            </a:r>
            <a:r>
              <a:rPr lang="el-GR" altLang="en-PK" sz="2000"/>
              <a:t>σ</a:t>
            </a:r>
            <a:r>
              <a:rPr lang="en-US" altLang="en-PK" sz="2000" baseline="-25000"/>
              <a:t>A </a:t>
            </a:r>
            <a:r>
              <a:rPr lang="en-US" altLang="en-PK" sz="2000"/>
              <a:t>and </a:t>
            </a:r>
            <a:r>
              <a:rPr lang="el-GR" altLang="en-PK" sz="2000"/>
              <a:t>σ</a:t>
            </a:r>
            <a:r>
              <a:rPr lang="en-US" altLang="en-PK" sz="2000" baseline="-25000"/>
              <a:t>B </a:t>
            </a:r>
            <a:r>
              <a:rPr lang="en-US" altLang="en-PK" sz="2000"/>
              <a:t>are the respective standard deviation of A and B.</a:t>
            </a:r>
          </a:p>
          <a:p>
            <a:pPr>
              <a:lnSpc>
                <a:spcPct val="110000"/>
              </a:lnSpc>
            </a:pPr>
            <a:r>
              <a:rPr lang="en-US" altLang="en-PK" b="1"/>
              <a:t>Positive covariance</a:t>
            </a:r>
            <a:r>
              <a:rPr lang="en-US" altLang="en-PK"/>
              <a:t>: If Cov</a:t>
            </a:r>
            <a:r>
              <a:rPr lang="en-US" altLang="en-PK" baseline="-25000"/>
              <a:t>A,B </a:t>
            </a:r>
            <a:r>
              <a:rPr lang="en-US" altLang="en-PK"/>
              <a:t>&gt; 0, then A and B both tend to be larger than their expected values.</a:t>
            </a:r>
          </a:p>
          <a:p>
            <a:pPr>
              <a:lnSpc>
                <a:spcPct val="110000"/>
              </a:lnSpc>
            </a:pPr>
            <a:r>
              <a:rPr lang="en-US" altLang="en-PK" b="1"/>
              <a:t>Negative covariance</a:t>
            </a:r>
            <a:r>
              <a:rPr lang="en-US" altLang="en-PK"/>
              <a:t>: If Cov</a:t>
            </a:r>
            <a:r>
              <a:rPr lang="en-US" altLang="en-PK" baseline="-25000"/>
              <a:t>A,B </a:t>
            </a:r>
            <a:r>
              <a:rPr lang="en-US" altLang="en-PK"/>
              <a:t>&lt; 0 then if A is larger than its expected value, B is likely to be smaller than its expected value.</a:t>
            </a:r>
          </a:p>
          <a:p>
            <a:pPr>
              <a:lnSpc>
                <a:spcPct val="80000"/>
              </a:lnSpc>
            </a:pPr>
            <a:r>
              <a:rPr lang="en-US" altLang="en-PK" b="1"/>
              <a:t>Independence</a:t>
            </a:r>
            <a:r>
              <a:rPr lang="en-US" altLang="en-PK"/>
              <a:t>: Cov</a:t>
            </a:r>
            <a:r>
              <a:rPr lang="en-US" altLang="en-PK" baseline="-25000"/>
              <a:t>A,B</a:t>
            </a:r>
            <a:r>
              <a:rPr lang="en-US" altLang="en-PK"/>
              <a:t> = 0 but the converse is not true:</a:t>
            </a:r>
          </a:p>
          <a:p>
            <a:pPr lvl="1"/>
            <a:r>
              <a:rPr lang="en-US" altLang="en-PK"/>
              <a:t>Some pairs of random variables may have a covariance of 0 but are not independent. Only under some additional assumptions (e.g., the data follow multivariate normal distributions) does a covariance of 0 imply independence</a:t>
            </a:r>
          </a:p>
        </p:txBody>
      </p:sp>
      <p:graphicFrame>
        <p:nvGraphicFramePr>
          <p:cNvPr id="24583" name="Object 13">
            <a:extLst>
              <a:ext uri="{FF2B5EF4-FFF2-40B4-BE49-F238E27FC236}">
                <a16:creationId xmlns:a16="http://schemas.microsoft.com/office/drawing/2014/main" id="{9D60FDA3-D0F4-9754-DCD3-3045D7437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24201"/>
          <a:ext cx="2555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05200" imgH="4686300" progId="Equation.3">
                  <p:embed/>
                </p:oleObj>
              </mc:Choice>
              <mc:Fallback>
                <p:oleObj name="Equation" r:id="rId5" imgW="3505200" imgH="4686300" progId="Equation.3">
                  <p:embed/>
                  <p:pic>
                    <p:nvPicPr>
                      <p:cNvPr id="24583" name="Object 13">
                        <a:extLst>
                          <a:ext uri="{FF2B5EF4-FFF2-40B4-BE49-F238E27FC236}">
                            <a16:creationId xmlns:a16="http://schemas.microsoft.com/office/drawing/2014/main" id="{9D60FDA3-D0F4-9754-DCD3-3045D7437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24201"/>
                        <a:ext cx="25558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14">
            <a:extLst>
              <a:ext uri="{FF2B5EF4-FFF2-40B4-BE49-F238E27FC236}">
                <a16:creationId xmlns:a16="http://schemas.microsoft.com/office/drawing/2014/main" id="{85DD111A-0A78-4458-A22A-ED94239DF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1" y="3113088"/>
          <a:ext cx="2952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5200" imgH="4686300" progId="Equation.3">
                  <p:embed/>
                </p:oleObj>
              </mc:Choice>
              <mc:Fallback>
                <p:oleObj name="Equation" r:id="rId7" imgW="3505200" imgH="4686300" progId="Equation.3">
                  <p:embed/>
                  <p:pic>
                    <p:nvPicPr>
                      <p:cNvPr id="24584" name="Object 14">
                        <a:extLst>
                          <a:ext uri="{FF2B5EF4-FFF2-40B4-BE49-F238E27FC236}">
                            <a16:creationId xmlns:a16="http://schemas.microsoft.com/office/drawing/2014/main" id="{85DD111A-0A78-4458-A22A-ED94239DF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3113088"/>
                        <a:ext cx="2952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TextBox 2">
            <a:extLst>
              <a:ext uri="{FF2B5EF4-FFF2-40B4-BE49-F238E27FC236}">
                <a16:creationId xmlns:a16="http://schemas.microsoft.com/office/drawing/2014/main" id="{1564A483-3703-F91B-8D90-9C02D01BC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914" y="2439988"/>
            <a:ext cx="2746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2000"/>
              <a:t>Correlation coefficient:</a:t>
            </a:r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092E9441-39ED-D604-D071-D3F09EE3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85864"/>
            <a:ext cx="67056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>
            <a:extLst>
              <a:ext uri="{FF2B5EF4-FFF2-40B4-BE49-F238E27FC236}">
                <a16:creationId xmlns:a16="http://schemas.microsoft.com/office/drawing/2014/main" id="{1EFA6626-B369-2219-2CE0-4BD4D8D0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PK"/>
              <a:t>Co-Variance: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3602-BA1B-5B57-1B8C-963C66F6D2E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800" y="1066800"/>
            <a:ext cx="8534400" cy="5486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defRPr/>
            </a:pPr>
            <a:endParaRPr lang="en-US" dirty="0"/>
          </a:p>
          <a:p>
            <a:pPr>
              <a:lnSpc>
                <a:spcPct val="150000"/>
              </a:lnSpc>
              <a:defRPr/>
            </a:pPr>
            <a:r>
              <a:rPr lang="en-US" dirty="0"/>
              <a:t>It can be simplified in computation as</a:t>
            </a:r>
          </a:p>
          <a:p>
            <a:pPr>
              <a:lnSpc>
                <a:spcPct val="150000"/>
              </a:lnSpc>
              <a:defRPr/>
            </a:pPr>
            <a:endParaRPr lang="en-US" dirty="0"/>
          </a:p>
          <a:p>
            <a:pPr>
              <a:lnSpc>
                <a:spcPct val="150000"/>
              </a:lnSpc>
              <a:defRPr/>
            </a:pPr>
            <a:r>
              <a:rPr lang="en-US" dirty="0"/>
              <a:t>Suppose two stocks A and B have the following values in one week:  (2, 5), (3, 8), (5, 10), (4, 11), (6, 14). 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Question:  If the stocks are affected by the same industry trends, will their prices rise or fall together?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E(A) = (2 + 3 + 5 + 4 + 6)/ 5 = 20/5 = 4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E(B) = (5 + 8 + 10 + 11 + 14) /5 = 48/5 = 9.6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 err="1"/>
              <a:t>Cov</a:t>
            </a:r>
            <a:r>
              <a:rPr lang="en-US" sz="2000" dirty="0"/>
              <a:t>(A,B) = (2×5+3×8+5×10+4×11+6×14)/5 − 4 × 9.6 = 4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Thus, A and B rise together since </a:t>
            </a:r>
            <a:r>
              <a:rPr lang="en-US" dirty="0" err="1"/>
              <a:t>Cov</a:t>
            </a:r>
            <a:r>
              <a:rPr lang="en-US" dirty="0"/>
              <a:t>(A, B) &gt; 0.</a:t>
            </a:r>
          </a:p>
        </p:txBody>
      </p:sp>
      <p:pic>
        <p:nvPicPr>
          <p:cNvPr id="25605" name="Picture 3">
            <a:extLst>
              <a:ext uri="{FF2B5EF4-FFF2-40B4-BE49-F238E27FC236}">
                <a16:creationId xmlns:a16="http://schemas.microsoft.com/office/drawing/2014/main" id="{73BAA868-1D5C-8C44-3AD9-EF37B9C4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33600"/>
            <a:ext cx="42672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A899-7F93-4865-98DF-6A2275491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6AD28-2A0C-49F2-B1D0-BA9661B2E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6AAE3-D800-4378-9D52-07743B6C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4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2ED8-7ED8-4D6F-BC33-8505B5FC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23A5-D3DF-4C86-942B-CAEBF6A0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</a:t>
            </a:r>
            <a:r>
              <a:rPr lang="en-US" b="1" dirty="0">
                <a:solidFill>
                  <a:srgbClr val="FF00FF"/>
                </a:solidFill>
              </a:rPr>
              <a:t>reduced representation of the data set</a:t>
            </a:r>
            <a:r>
              <a:rPr lang="en-US" dirty="0"/>
              <a:t> that is much smaller in volume but yet </a:t>
            </a:r>
            <a:r>
              <a:rPr lang="en-US" b="1" dirty="0">
                <a:solidFill>
                  <a:srgbClr val="FF00FF"/>
                </a:solidFill>
              </a:rPr>
              <a:t>produces the same (or almost the same) analytical results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 data reduction? </a:t>
            </a:r>
          </a:p>
          <a:p>
            <a:pPr lvl="1"/>
            <a:r>
              <a:rPr lang="en-US" dirty="0"/>
              <a:t>A database/data warehouse may store terabytes of data.  Complex data analysis may take a very long time to run on the complete data set.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6B238-B476-4A55-B28D-87AEA153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6806-C48D-407C-8E44-A5128E66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A55D-0A5F-4CE4-82DA-A896779E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this image example from lecture 2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59D52-C113-4D2E-A267-E6F57650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Mean squared error in machine learning | by Aaron Li | MLearning.ai | Medium">
            <a:extLst>
              <a:ext uri="{FF2B5EF4-FFF2-40B4-BE49-F238E27FC236}">
                <a16:creationId xmlns:a16="http://schemas.microsoft.com/office/drawing/2014/main" id="{08868EAD-9647-4C68-BFBD-4DFED467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7" y="1942136"/>
            <a:ext cx="4392980" cy="43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3C28DA-FEED-4A38-95EA-B385035F40BE}"/>
              </a:ext>
            </a:extLst>
          </p:cNvPr>
          <p:cNvCxnSpPr/>
          <p:nvPr/>
        </p:nvCxnSpPr>
        <p:spPr>
          <a:xfrm>
            <a:off x="4819360" y="2584938"/>
            <a:ext cx="14946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0D1D7BF-615E-4796-8A36-E3331DF9EBE1}"/>
              </a:ext>
            </a:extLst>
          </p:cNvPr>
          <p:cNvGraphicFramePr>
            <a:graphicFrameLocks noGrp="1"/>
          </p:cNvGraphicFramePr>
          <p:nvPr/>
        </p:nvGraphicFramePr>
        <p:xfrm>
          <a:off x="6288650" y="2399518"/>
          <a:ext cx="57814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43">
                  <a:extLst>
                    <a:ext uri="{9D8B030D-6E8A-4147-A177-3AD203B41FA5}">
                      <a16:colId xmlns:a16="http://schemas.microsoft.com/office/drawing/2014/main" val="3254514853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1745868196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3669090703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1405362922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1720769530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2797006948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1588508855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2193559948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1746392406"/>
                    </a:ext>
                  </a:extLst>
                </a:gridCol>
                <a:gridCol w="578143">
                  <a:extLst>
                    <a:ext uri="{9D8B030D-6E8A-4147-A177-3AD203B41FA5}">
                      <a16:colId xmlns:a16="http://schemas.microsoft.com/office/drawing/2014/main" val="3075446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253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252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5997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67A0FC-D522-4E44-952E-6E8E117C5452}"/>
              </a:ext>
            </a:extLst>
          </p:cNvPr>
          <p:cNvSpPr/>
          <p:nvPr/>
        </p:nvSpPr>
        <p:spPr>
          <a:xfrm>
            <a:off x="487680" y="19507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9990E-E10E-4C58-B558-A90900EBA89F}"/>
              </a:ext>
            </a:extLst>
          </p:cNvPr>
          <p:cNvSpPr/>
          <p:nvPr/>
        </p:nvSpPr>
        <p:spPr>
          <a:xfrm>
            <a:off x="6257729" y="2316808"/>
            <a:ext cx="1316551" cy="53625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62A3AF-9BB7-4C59-BFBE-C4FCFC55787E}"/>
              </a:ext>
            </a:extLst>
          </p:cNvPr>
          <p:cNvSpPr/>
          <p:nvPr/>
        </p:nvSpPr>
        <p:spPr>
          <a:xfrm>
            <a:off x="502920" y="21031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19EA36-9FA3-463B-916D-768D2A486930}"/>
              </a:ext>
            </a:extLst>
          </p:cNvPr>
          <p:cNvSpPr/>
          <p:nvPr/>
        </p:nvSpPr>
        <p:spPr>
          <a:xfrm>
            <a:off x="518160" y="22555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945E70-06B3-4AB4-A7DE-396F0F321F10}"/>
              </a:ext>
            </a:extLst>
          </p:cNvPr>
          <p:cNvSpPr/>
          <p:nvPr/>
        </p:nvSpPr>
        <p:spPr>
          <a:xfrm>
            <a:off x="533400" y="24079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E6200E-3F11-4403-BDA3-86FE9B7B9F4B}"/>
              </a:ext>
            </a:extLst>
          </p:cNvPr>
          <p:cNvSpPr/>
          <p:nvPr/>
        </p:nvSpPr>
        <p:spPr>
          <a:xfrm>
            <a:off x="548640" y="25603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A9A2E2-C2EA-4FAE-BB07-AF17451F81D4}"/>
              </a:ext>
            </a:extLst>
          </p:cNvPr>
          <p:cNvSpPr/>
          <p:nvPr/>
        </p:nvSpPr>
        <p:spPr>
          <a:xfrm>
            <a:off x="533400" y="271272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12DE16-AC05-46A6-81A8-3DAFAAA596B1}"/>
              </a:ext>
            </a:extLst>
          </p:cNvPr>
          <p:cNvSpPr/>
          <p:nvPr/>
        </p:nvSpPr>
        <p:spPr>
          <a:xfrm>
            <a:off x="8100305" y="2342668"/>
            <a:ext cx="1800153" cy="53625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AEE0B0-0F28-43F4-9295-BF2A1E66CF76}"/>
              </a:ext>
            </a:extLst>
          </p:cNvPr>
          <p:cNvSpPr/>
          <p:nvPr/>
        </p:nvSpPr>
        <p:spPr>
          <a:xfrm>
            <a:off x="487680" y="5912450"/>
            <a:ext cx="4228857" cy="1742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67C6F6-1360-4A8B-AA84-0412732232D9}"/>
              </a:ext>
            </a:extLst>
          </p:cNvPr>
          <p:cNvSpPr/>
          <p:nvPr/>
        </p:nvSpPr>
        <p:spPr>
          <a:xfrm>
            <a:off x="10312406" y="2316808"/>
            <a:ext cx="1800153" cy="53625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3229A-6066-4963-9276-31614D71E233}"/>
              </a:ext>
            </a:extLst>
          </p:cNvPr>
          <p:cNvSpPr txBox="1"/>
          <p:nvPr/>
        </p:nvSpPr>
        <p:spPr>
          <a:xfrm>
            <a:off x="5011838" y="3796496"/>
            <a:ext cx="711456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Is it necessary to have all the dimensions to preserve the information this image contains?</a:t>
            </a:r>
            <a:endParaRPr lang="en-PK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8DD8-9684-4CE8-9568-ADC0899C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E51B-8DA7-4AE4-9B61-7A95F052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from Lecture 6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F0FE1-74A8-43E7-AB1C-C1DCCE6F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5B4A8F-7F85-4FFA-9AF7-4193EAE0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14976" r="10292" b="3598"/>
          <a:stretch/>
        </p:blipFill>
        <p:spPr bwMode="auto">
          <a:xfrm>
            <a:off x="187570" y="1831887"/>
            <a:ext cx="5896028" cy="43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ython - parallel coordinates plot for continous data in pandas - Stack  Overflow">
            <a:extLst>
              <a:ext uri="{FF2B5EF4-FFF2-40B4-BE49-F238E27FC236}">
                <a16:creationId xmlns:a16="http://schemas.microsoft.com/office/drawing/2014/main" id="{538EF756-68C8-45E1-84DA-970A4AAA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79" y="2890812"/>
            <a:ext cx="5810821" cy="32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00441-4EC0-492A-A1AD-69F05B7283E1}"/>
              </a:ext>
            </a:extLst>
          </p:cNvPr>
          <p:cNvSpPr txBox="1"/>
          <p:nvPr/>
        </p:nvSpPr>
        <p:spPr>
          <a:xfrm>
            <a:off x="5865548" y="1124001"/>
            <a:ext cx="519869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Is it necessary to have all the dimensions to preserve the information this image contains?</a:t>
            </a:r>
            <a:endParaRPr lang="en-PK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ECA86-5AF1-470E-A783-024791D40533}"/>
              </a:ext>
            </a:extLst>
          </p:cNvPr>
          <p:cNvSpPr txBox="1"/>
          <p:nvPr/>
        </p:nvSpPr>
        <p:spPr>
          <a:xfrm>
            <a:off x="5865548" y="2030042"/>
            <a:ext cx="519869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Is it necessary store all the records?</a:t>
            </a:r>
            <a:endParaRPr lang="en-PK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8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7525-FBEF-438B-928D-5607924F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 Strategies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CAB2-B092-4A30-9BAE-36D2A78C7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5" y="1346217"/>
            <a:ext cx="11093733" cy="5113567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Numerosity reduction (some simply call it: Records Reduction)</a:t>
            </a:r>
          </a:p>
          <a:p>
            <a:pPr lvl="1"/>
            <a:r>
              <a:rPr lang="en-US" sz="2800" dirty="0"/>
              <a:t>Regression Models</a:t>
            </a:r>
          </a:p>
          <a:p>
            <a:pPr lvl="1"/>
            <a:r>
              <a:rPr lang="en-US" sz="2800" dirty="0"/>
              <a:t>Histograms, clustering, sampling</a:t>
            </a:r>
          </a:p>
          <a:p>
            <a:endParaRPr lang="en-US" sz="3200" b="1" dirty="0"/>
          </a:p>
          <a:p>
            <a:r>
              <a:rPr lang="en-US" sz="3200" b="1" dirty="0"/>
              <a:t>Dimensionality reduction: Remove unimportant dimensions</a:t>
            </a:r>
          </a:p>
          <a:p>
            <a:pPr lvl="1"/>
            <a:r>
              <a:rPr lang="en-US" sz="2800" dirty="0"/>
              <a:t>Wavelet transforms</a:t>
            </a:r>
          </a:p>
          <a:p>
            <a:pPr lvl="1"/>
            <a:r>
              <a:rPr lang="en-US" sz="2800" dirty="0"/>
              <a:t>Principal Components Analysis (PCA)</a:t>
            </a:r>
          </a:p>
          <a:p>
            <a:pPr lvl="1"/>
            <a:r>
              <a:rPr lang="en-US" sz="2800" dirty="0"/>
              <a:t>Feature subset selection, feature creation</a:t>
            </a:r>
          </a:p>
          <a:p>
            <a:endParaRPr lang="en-US" sz="3200" b="1" dirty="0"/>
          </a:p>
          <a:p>
            <a:r>
              <a:rPr lang="en-US" sz="3200" b="1" dirty="0"/>
              <a:t>Data compression</a:t>
            </a:r>
          </a:p>
          <a:p>
            <a:endParaRPr lang="en-PK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D12A-8733-4099-84C4-7F93C36E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8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1AEF-3E95-4505-839E-662864903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70503-53F1-4FB2-B4A3-F01146034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9B53-13FF-4909-A709-4F1C9F81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99A2-96B9-4857-A364-D691EAE4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Reduction: Numerosity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A1E7-23DC-415B-8514-4C2C188CF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2160378"/>
            <a:ext cx="11357811" cy="3931635"/>
          </a:xfrm>
        </p:spPr>
        <p:txBody>
          <a:bodyPr/>
          <a:lstStyle/>
          <a:p>
            <a:r>
              <a:rPr lang="en-US" b="1" dirty="0"/>
              <a:t>Parametric methods </a:t>
            </a:r>
            <a:r>
              <a:rPr lang="en-US" dirty="0"/>
              <a:t>(e.g., regression)</a:t>
            </a:r>
          </a:p>
          <a:p>
            <a:pPr lvl="1"/>
            <a:r>
              <a:rPr lang="en-US" dirty="0"/>
              <a:t>Assume the data fits some model, estimate model parameters, store only the parameters, and discard the data (except possible outliers)</a:t>
            </a:r>
          </a:p>
          <a:p>
            <a:pPr lvl="1"/>
            <a:r>
              <a:rPr lang="en-US" dirty="0"/>
              <a:t>Example: Fit a Linear Regression model, store only that model to find the value of Y given the value X </a:t>
            </a:r>
          </a:p>
          <a:p>
            <a:r>
              <a:rPr lang="en-US" b="1" dirty="0"/>
              <a:t>Non-parametric methods </a:t>
            </a:r>
          </a:p>
          <a:p>
            <a:pPr lvl="1"/>
            <a:r>
              <a:rPr lang="en-US" dirty="0"/>
              <a:t>Do not assume models</a:t>
            </a:r>
          </a:p>
          <a:p>
            <a:pPr lvl="1"/>
            <a:r>
              <a:rPr lang="en-US" dirty="0"/>
              <a:t>Histograms, clustering, sampling, … 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09C5-3AAB-4ABF-8B92-6A24FD0F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0A4D3-8E02-4381-AEE8-1529FF86937A}"/>
              </a:ext>
            </a:extLst>
          </p:cNvPr>
          <p:cNvSpPr txBox="1"/>
          <p:nvPr/>
        </p:nvSpPr>
        <p:spPr>
          <a:xfrm>
            <a:off x="749640" y="1408221"/>
            <a:ext cx="1057079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Reduce data volume by choosing alternative, </a:t>
            </a:r>
            <a:r>
              <a:rPr lang="en-US" sz="2400" b="1" i="1" dirty="0">
                <a:solidFill>
                  <a:srgbClr val="FF00FF"/>
                </a:solidFill>
              </a:rPr>
              <a:t>smaller forms of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284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BBBB-5167-4B3A-8DB7-7DF5FD1E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Parametric Data Reduction: Regression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B918E-C60F-4251-B6E9-12179E422D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Linear regression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Data modeled to fit a straight line</a:t>
                </a:r>
              </a:p>
              <a:p>
                <a:pPr lvl="1"/>
                <a:r>
                  <a:rPr lang="en-US" dirty="0"/>
                  <a:t>Save parameters and discard one attribute</a:t>
                </a:r>
              </a:p>
              <a:p>
                <a:r>
                  <a:rPr lang="en-US" b="1" dirty="0"/>
                  <a:t>Multiple regression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ES" b="1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b="1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ES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E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Allows a response variable Y to be modeled as a linear function of multidimensional feature vector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B918E-C60F-4251-B6E9-12179E422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8EA-EC69-4CA7-9D29-B6623FF7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30">
            <a:extLst>
              <a:ext uri="{FF2B5EF4-FFF2-40B4-BE49-F238E27FC236}">
                <a16:creationId xmlns:a16="http://schemas.microsoft.com/office/drawing/2014/main" id="{CAE242E1-E8DF-4E85-BC21-BF95FF7B5877}"/>
              </a:ext>
            </a:extLst>
          </p:cNvPr>
          <p:cNvGrpSpPr>
            <a:grpSpLocks/>
          </p:cNvGrpSpPr>
          <p:nvPr/>
        </p:nvGrpSpPr>
        <p:grpSpPr bwMode="auto">
          <a:xfrm>
            <a:off x="2762567" y="3284785"/>
            <a:ext cx="3363913" cy="3175000"/>
            <a:chOff x="3456" y="64"/>
            <a:chExt cx="2119" cy="200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FAC0E274-4E94-4FB2-8E70-E1637228F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177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0371F639-69B1-461D-97B6-EA4C25A20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64"/>
              <a:ext cx="1" cy="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11F105CE-D1BC-4259-88DD-3CEA51CF6C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22" y="111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2A7E6902-7CC7-498C-8B43-668AD6B76A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59" y="118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B85CD4A0-11E8-41B4-8194-A8578CBA21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49" y="600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9D20ECBC-B8AF-4A64-952E-E9E32D565F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39" y="1477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464FB39-6C0B-428A-A1B0-9C36310B9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88" y="89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C07CEA4C-02D1-4298-9C3F-B53DB73F59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15" y="72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6D860D51-CEBA-40AE-8E15-07754694C2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13" y="153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624DA25E-4D37-4F52-B6A8-FC486C4052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17" y="719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4F9B45DF-CAE8-4896-B3D8-E69D9B881E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30" y="56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5CDC6C7B-8E8B-48C5-8B4D-42432DF007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91" y="551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E97D0EF2-DEF0-4567-97C7-D5B76F6E72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85" y="170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E7893EA3-6B62-42D7-BFE7-4A1987F9E9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78" y="393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922B676A-C6F9-4538-933B-53F68BF794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86" y="31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6A7F5FD8-6306-4706-A4F5-62677ED7E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259"/>
              <a:ext cx="1831" cy="143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5861BA51-D72D-4987-9523-4FA33EF68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172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7CFE9779-4AEC-4C66-9C76-559EA3EC3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3" y="1063"/>
              <a:ext cx="8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y = x + 1</a:t>
              </a: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5224152D-A778-4D61-9BA5-548654269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3" y="609"/>
              <a:ext cx="0" cy="1203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F4200AE2-360F-41C4-B232-4FD55DB89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9" y="619"/>
              <a:ext cx="50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93DC5280-0EC4-4B9B-866B-93A654E7C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9" y="1256"/>
              <a:ext cx="51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9AA7A6B7-C83B-41F3-B33F-3EF0F076A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5" y="1814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177C5B50-8871-4658-B8DD-645BB89A5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432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Y1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DC2E64A4-FAC9-45F9-A6F9-611B10933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1008"/>
              <a:ext cx="3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Y1’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6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BBBB-5167-4B3A-8DB7-7DF5FD1E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Non-Parametric Data Reduction: Histogram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8EA-EC69-4CA7-9D29-B6623FF7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32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7748EA5-555E-4008-83A3-5612C371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77" y="1346218"/>
            <a:ext cx="6943725" cy="11715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943EC5-0E0B-49D9-BF66-132665C2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583110"/>
            <a:ext cx="4200674" cy="359175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703947-9865-4A0E-943B-63F545910B83}"/>
              </a:ext>
            </a:extLst>
          </p:cNvPr>
          <p:cNvSpPr/>
          <p:nvPr/>
        </p:nvSpPr>
        <p:spPr>
          <a:xfrm>
            <a:off x="4973053" y="4475747"/>
            <a:ext cx="641684" cy="65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A62E4A2-ABC4-46AE-9A03-AA09A84A1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27309"/>
            <a:ext cx="4820088" cy="335028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31661DF-E29D-4A97-B5BC-94A2F7176EBF}"/>
              </a:ext>
            </a:extLst>
          </p:cNvPr>
          <p:cNvGrpSpPr/>
          <p:nvPr/>
        </p:nvGrpSpPr>
        <p:grpSpPr>
          <a:xfrm>
            <a:off x="6866021" y="5696129"/>
            <a:ext cx="3705726" cy="254310"/>
            <a:chOff x="6866021" y="5696129"/>
            <a:chExt cx="3705726" cy="254310"/>
          </a:xfrm>
        </p:grpSpPr>
        <p:sp>
          <p:nvSpPr>
            <p:cNvPr id="37" name="Arrow: Left-Right 36">
              <a:extLst>
                <a:ext uri="{FF2B5EF4-FFF2-40B4-BE49-F238E27FC236}">
                  <a16:creationId xmlns:a16="http://schemas.microsoft.com/office/drawing/2014/main" id="{E591D25B-AC20-4035-9BEF-04AABBCAAF24}"/>
                </a:ext>
              </a:extLst>
            </p:cNvPr>
            <p:cNvSpPr/>
            <p:nvPr/>
          </p:nvSpPr>
          <p:spPr>
            <a:xfrm>
              <a:off x="6866021" y="5696129"/>
              <a:ext cx="914400" cy="2543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8" name="Arrow: Left-Right 37">
              <a:extLst>
                <a:ext uri="{FF2B5EF4-FFF2-40B4-BE49-F238E27FC236}">
                  <a16:creationId xmlns:a16="http://schemas.microsoft.com/office/drawing/2014/main" id="{4BB28159-73F4-4497-BBA8-8328C3E2C44C}"/>
                </a:ext>
              </a:extLst>
            </p:cNvPr>
            <p:cNvSpPr/>
            <p:nvPr/>
          </p:nvSpPr>
          <p:spPr>
            <a:xfrm>
              <a:off x="8261684" y="5696129"/>
              <a:ext cx="914400" cy="2543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Arrow: Left-Right 38">
              <a:extLst>
                <a:ext uri="{FF2B5EF4-FFF2-40B4-BE49-F238E27FC236}">
                  <a16:creationId xmlns:a16="http://schemas.microsoft.com/office/drawing/2014/main" id="{79A8B8A1-5EE4-4066-B7D2-74F5E8D98B10}"/>
                </a:ext>
              </a:extLst>
            </p:cNvPr>
            <p:cNvSpPr/>
            <p:nvPr/>
          </p:nvSpPr>
          <p:spPr>
            <a:xfrm>
              <a:off x="9657347" y="5696129"/>
              <a:ext cx="914400" cy="2543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91F879-80C2-436B-A140-66947ECFAB99}"/>
              </a:ext>
            </a:extLst>
          </p:cNvPr>
          <p:cNvSpPr txBox="1"/>
          <p:nvPr/>
        </p:nvSpPr>
        <p:spPr>
          <a:xfrm>
            <a:off x="7251031" y="5950439"/>
            <a:ext cx="293570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Equal-width Histogram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17431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01B3-BE51-43DA-9564-A6642C90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Non-Parametric Data Reduction: Clustering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5B7A-C14D-4D9F-BB95-98519FD6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346218"/>
            <a:ext cx="10356783" cy="4522876"/>
          </a:xfrm>
        </p:spPr>
        <p:txBody>
          <a:bodyPr/>
          <a:lstStyle/>
          <a:p>
            <a:r>
              <a:rPr lang="en-US" b="1" dirty="0">
                <a:solidFill>
                  <a:srgbClr val="FF00FF"/>
                </a:solidFill>
              </a:rPr>
              <a:t>Partition data set into clusters </a:t>
            </a:r>
            <a:r>
              <a:rPr lang="en-US" dirty="0"/>
              <a:t>based on similarity, and </a:t>
            </a:r>
            <a:r>
              <a:rPr lang="en-US" b="1" dirty="0">
                <a:solidFill>
                  <a:srgbClr val="FF00FF"/>
                </a:solidFill>
              </a:rPr>
              <a:t>store cluster representation </a:t>
            </a:r>
            <a:r>
              <a:rPr lang="en-US" dirty="0"/>
              <a:t>(e.g., centroid and diameter) only</a:t>
            </a:r>
          </a:p>
          <a:p>
            <a:r>
              <a:rPr lang="en-US" dirty="0"/>
              <a:t>Can be very effective if data is </a:t>
            </a:r>
            <a:r>
              <a:rPr lang="en-US" b="1" dirty="0"/>
              <a:t>naturally clustered </a:t>
            </a:r>
            <a:r>
              <a:rPr lang="en-US" dirty="0"/>
              <a:t>but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if data is </a:t>
            </a:r>
            <a:r>
              <a:rPr lang="en-US" b="1" dirty="0">
                <a:solidFill>
                  <a:srgbClr val="FF0000"/>
                </a:solidFill>
              </a:rPr>
              <a:t>“smeared”</a:t>
            </a:r>
          </a:p>
          <a:p>
            <a:endParaRPr lang="en-US" dirty="0"/>
          </a:p>
          <a:p>
            <a:r>
              <a:rPr lang="en-US" dirty="0"/>
              <a:t>There are many choices of clustering definitions and clustering algorithms</a:t>
            </a:r>
          </a:p>
          <a:p>
            <a:r>
              <a:rPr lang="en-US" dirty="0"/>
              <a:t>Cluster analysis will be studied in future lectures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D52B-9D46-42BE-AAFA-2D8B4F5B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01B3-BE51-43DA-9564-A6642C90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Non-Parametric Data Reduction: Sampling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35B7A-C14D-4D9F-BB95-98519FD61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346218"/>
                <a:ext cx="10356783" cy="4522876"/>
              </a:xfrm>
            </p:spPr>
            <p:txBody>
              <a:bodyPr/>
              <a:lstStyle/>
              <a:p>
                <a:r>
                  <a:rPr lang="en-US" b="1" dirty="0"/>
                  <a:t>Sampling: </a:t>
                </a:r>
                <a:r>
                  <a:rPr lang="en-US" dirty="0"/>
                  <a:t>obtaining a small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represent the whole data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Allow a mining algorithm to run in complexity that is potentially sub-linear to the size of the data</a:t>
                </a:r>
              </a:p>
              <a:p>
                <a:r>
                  <a:rPr lang="en-US" b="1" dirty="0"/>
                  <a:t>Key principle: </a:t>
                </a:r>
                <a:r>
                  <a:rPr lang="en-US" dirty="0"/>
                  <a:t>Choose a </a:t>
                </a:r>
                <a:r>
                  <a:rPr lang="en-US" b="1" dirty="0">
                    <a:solidFill>
                      <a:srgbClr val="FF00FF"/>
                    </a:solidFill>
                  </a:rPr>
                  <a:t>representative</a:t>
                </a:r>
                <a:r>
                  <a:rPr lang="en-US" dirty="0"/>
                  <a:t> subset of the data</a:t>
                </a:r>
              </a:p>
              <a:p>
                <a:pPr lvl="1"/>
                <a:r>
                  <a:rPr lang="en-US" dirty="0"/>
                  <a:t>Simple random sampling may have </a:t>
                </a:r>
                <a:r>
                  <a:rPr lang="en-US" b="1" dirty="0">
                    <a:solidFill>
                      <a:srgbClr val="FF0000"/>
                    </a:solidFill>
                  </a:rPr>
                  <a:t>very poor performance </a:t>
                </a:r>
                <a:r>
                  <a:rPr lang="en-US" dirty="0"/>
                  <a:t>in the presence of skew</a:t>
                </a:r>
              </a:p>
              <a:p>
                <a:pPr lvl="1"/>
                <a:r>
                  <a:rPr lang="en-US" dirty="0"/>
                  <a:t>Develop adaptive sampling methods, e.g., </a:t>
                </a:r>
                <a:r>
                  <a:rPr lang="en-US" dirty="0">
                    <a:solidFill>
                      <a:srgbClr val="00B050"/>
                    </a:solidFill>
                  </a:rPr>
                  <a:t>stratified sampling 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35B7A-C14D-4D9F-BB95-98519FD61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346218"/>
                <a:ext cx="10356783" cy="4522876"/>
              </a:xfrm>
              <a:blipFill>
                <a:blip r:embed="rId2"/>
                <a:stretch>
                  <a:fillRect l="-1648" t="-1887" r="-194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D52B-9D46-42BE-AAFA-2D8B4F5B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81F7-E194-4EC3-9B8B-EF1F327C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EC17-4248-4DB5-ACD1-E3848FDD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6218"/>
            <a:ext cx="5355248" cy="4522876"/>
          </a:xfrm>
        </p:spPr>
        <p:txBody>
          <a:bodyPr>
            <a:normAutofit/>
          </a:bodyPr>
          <a:lstStyle/>
          <a:p>
            <a:r>
              <a:rPr lang="en-US" sz="2800" b="1" dirty="0"/>
              <a:t>Simple random sampling</a:t>
            </a:r>
          </a:p>
          <a:p>
            <a:pPr lvl="1"/>
            <a:r>
              <a:rPr lang="en-US" sz="2400" dirty="0"/>
              <a:t>There is an equal probability of selecting any particular item</a:t>
            </a:r>
          </a:p>
          <a:p>
            <a:r>
              <a:rPr lang="en-US" sz="2800" b="1" dirty="0"/>
              <a:t>Sampling without replacement</a:t>
            </a:r>
          </a:p>
          <a:p>
            <a:pPr lvl="1"/>
            <a:r>
              <a:rPr lang="en-US" sz="2400" dirty="0"/>
              <a:t>Once an object is selected, it is removed from the population</a:t>
            </a:r>
          </a:p>
          <a:p>
            <a:r>
              <a:rPr lang="en-US" sz="2800" b="1" dirty="0"/>
              <a:t>Sampling with replacement</a:t>
            </a:r>
          </a:p>
          <a:p>
            <a:pPr lvl="1"/>
            <a:r>
              <a:rPr lang="en-US" sz="2400" dirty="0"/>
              <a:t>A selected object is not removed from the population</a:t>
            </a:r>
          </a:p>
          <a:p>
            <a:endParaRPr lang="en-P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802A1-B89B-4219-8C27-8F51043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791E3D-140E-4819-ADAA-08DD5F761AB1}"/>
              </a:ext>
            </a:extLst>
          </p:cNvPr>
          <p:cNvGrpSpPr/>
          <p:nvPr/>
        </p:nvGrpSpPr>
        <p:grpSpPr>
          <a:xfrm>
            <a:off x="5486399" y="1850513"/>
            <a:ext cx="6445919" cy="3920801"/>
            <a:chOff x="4341395" y="1485388"/>
            <a:chExt cx="7334250" cy="4689475"/>
          </a:xfrm>
        </p:grpSpPr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D20AABFD-F2EF-46F9-A326-98DAE13A1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86437">
              <a:off x="7198895" y="2533138"/>
              <a:ext cx="2205038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SRSWOR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(simple random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 sample without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replacement)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83EC0571-A554-422E-AC2B-73C8FEAB91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61045" y="1485388"/>
              <a:ext cx="2438400" cy="1676400"/>
              <a:chOff x="3588" y="1116"/>
              <a:chExt cx="1536" cy="1056"/>
            </a:xfrm>
          </p:grpSpPr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E3FD070B-1168-4AFB-948F-55EF298BA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1116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" name="Oval 6">
                <a:extLst>
                  <a:ext uri="{FF2B5EF4-FFF2-40B4-BE49-F238E27FC236}">
                    <a16:creationId xmlns:a16="http://schemas.microsoft.com/office/drawing/2014/main" id="{34482C9C-F2F7-4253-90AA-1C511E2A0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2" y="1788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368F4F2F-AFEE-4A94-8EF2-70E91DDA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" y="1632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5CACDFAD-93A6-4735-B4A0-57AD25795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1668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D205EC40-DA0F-419E-AD47-656659136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48056">
              <a:off x="7427495" y="4819138"/>
              <a:ext cx="1217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SRSWR</a:t>
              </a:r>
            </a:p>
          </p:txBody>
        </p: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5C01CD2D-CC0C-45E0-9FB1-5EDB427DB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37245" y="4171438"/>
              <a:ext cx="2438400" cy="1676400"/>
              <a:chOff x="3636" y="2808"/>
              <a:chExt cx="1536" cy="1056"/>
            </a:xfrm>
          </p:grpSpPr>
          <p:sp>
            <p:nvSpPr>
              <p:cNvPr id="13" name="AutoShape 11">
                <a:extLst>
                  <a:ext uri="{FF2B5EF4-FFF2-40B4-BE49-F238E27FC236}">
                    <a16:creationId xmlns:a16="http://schemas.microsoft.com/office/drawing/2014/main" id="{D1228043-6B1C-4832-AC29-34A91DC59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2808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BF17C266-88AD-4042-B3EA-E0A97B673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372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F45BF3E0-62DD-44DF-8759-5B8FA01E2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8" y="3480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0FA7EF82-2752-4F95-AAD0-C55558D72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3288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782D49B4-6B2D-4209-9285-4732A7E7EC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1395" y="1618738"/>
              <a:ext cx="2724150" cy="4556125"/>
              <a:chOff x="564" y="1284"/>
              <a:chExt cx="1716" cy="2870"/>
            </a:xfrm>
          </p:grpSpPr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B487C4F3-F782-4BF3-9FAB-346278762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" y="1284"/>
                <a:ext cx="1716" cy="2616"/>
              </a:xfrm>
              <a:prstGeom prst="can">
                <a:avLst>
                  <a:gd name="adj" fmla="val 38112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CEFB966E-14E8-4839-B612-3E5210218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336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Oval 18">
                <a:extLst>
                  <a:ext uri="{FF2B5EF4-FFF2-40B4-BE49-F238E27FC236}">
                    <a16:creationId xmlns:a16="http://schemas.microsoft.com/office/drawing/2014/main" id="{390456E1-7749-4C56-9DE1-1A0874CED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" y="2916"/>
                <a:ext cx="540" cy="360"/>
              </a:xfrm>
              <a:prstGeom prst="ellipse">
                <a:avLst/>
              </a:prstGeom>
              <a:solidFill>
                <a:srgbClr val="006666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Oval 19">
                <a:extLst>
                  <a:ext uri="{FF2B5EF4-FFF2-40B4-BE49-F238E27FC236}">
                    <a16:creationId xmlns:a16="http://schemas.microsoft.com/office/drawing/2014/main" id="{BF292184-40E0-4A8B-86D2-AFDBABBD1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3468"/>
                <a:ext cx="564" cy="396"/>
              </a:xfrm>
              <a:prstGeom prst="ellipse">
                <a:avLst/>
              </a:prstGeom>
              <a:solidFill>
                <a:srgbClr val="12132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Oval 20">
                <a:extLst>
                  <a:ext uri="{FF2B5EF4-FFF2-40B4-BE49-F238E27FC236}">
                    <a16:creationId xmlns:a16="http://schemas.microsoft.com/office/drawing/2014/main" id="{AEA76AE5-FA9F-41C6-A443-2C337856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" y="3240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Oval 21">
                <a:extLst>
                  <a:ext uri="{FF2B5EF4-FFF2-40B4-BE49-F238E27FC236}">
                    <a16:creationId xmlns:a16="http://schemas.microsoft.com/office/drawing/2014/main" id="{536E9F3D-8A80-4804-B091-E4403B091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3084"/>
                <a:ext cx="468" cy="372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Oval 22">
                <a:extLst>
                  <a:ext uri="{FF2B5EF4-FFF2-40B4-BE49-F238E27FC236}">
                    <a16:creationId xmlns:a16="http://schemas.microsoft.com/office/drawing/2014/main" id="{2848C8AC-5F08-49EB-9482-E90C21AD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808"/>
                <a:ext cx="540" cy="36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DEA1BDE2-9959-4BE2-A8B8-F0FF0A09F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2" y="2664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Oval 24">
                <a:extLst>
                  <a:ext uri="{FF2B5EF4-FFF2-40B4-BE49-F238E27FC236}">
                    <a16:creationId xmlns:a16="http://schemas.microsoft.com/office/drawing/2014/main" id="{A63C4EC8-9405-47AF-9951-C9E06073B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" y="2556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Oval 25">
                <a:extLst>
                  <a:ext uri="{FF2B5EF4-FFF2-40B4-BE49-F238E27FC236}">
                    <a16:creationId xmlns:a16="http://schemas.microsoft.com/office/drawing/2014/main" id="{E96415CD-A436-491F-AA77-2189C7E75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424"/>
                <a:ext cx="540" cy="360"/>
              </a:xfrm>
              <a:prstGeom prst="ellipse">
                <a:avLst/>
              </a:prstGeom>
              <a:solidFill>
                <a:srgbClr val="423E7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EEFE023D-477E-4249-A913-28013D8E6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4" y="3866"/>
                <a:ext cx="87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Raw Data</a:t>
                </a:r>
              </a:p>
            </p:txBody>
          </p:sp>
        </p:grp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18385465-542A-411B-BA35-EBABFA420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5095" y="2685538"/>
              <a:ext cx="165735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80722C1A-BB4A-44AC-B47C-782F7D75E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4145" y="4609588"/>
              <a:ext cx="17907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32320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81F7-E194-4EC3-9B8B-EF1F327C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EC17-4248-4DB5-ACD1-E3848FDD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Stratified sampling: 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Partition the data set</a:t>
            </a:r>
            <a:r>
              <a:rPr lang="en-US" dirty="0"/>
              <a:t>, and draw samples from each partition (proportionally, i.e., approximately the same percentage of the data) </a:t>
            </a:r>
          </a:p>
          <a:p>
            <a:pPr lvl="1"/>
            <a:r>
              <a:rPr lang="en-US" dirty="0"/>
              <a:t>Used in conjunction with </a:t>
            </a:r>
            <a:r>
              <a:rPr lang="en-US" dirty="0">
                <a:solidFill>
                  <a:srgbClr val="FF00FF"/>
                </a:solidFill>
              </a:rPr>
              <a:t>skewed data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802A1-B89B-4219-8C27-8F51043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67CF1239-A33D-4D04-8230-EFA44B1BE195}"/>
              </a:ext>
            </a:extLst>
          </p:cNvPr>
          <p:cNvGrpSpPr>
            <a:grpSpLocks/>
          </p:cNvGrpSpPr>
          <p:nvPr/>
        </p:nvGrpSpPr>
        <p:grpSpPr bwMode="auto">
          <a:xfrm>
            <a:off x="505617" y="2826825"/>
            <a:ext cx="3751263" cy="3348038"/>
            <a:chOff x="274" y="1418"/>
            <a:chExt cx="2363" cy="2109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3BC72B9-3DF1-4231-BADD-B877DCBD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" y="1418"/>
              <a:ext cx="2363" cy="21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EE2DF8FE-4730-4756-9EF1-AE0B192D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9" y="1993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19C92537-94C4-4F19-970A-8C01A44A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" y="2316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6587F8BB-03EA-4182-8E04-1966C24E6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13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92D8403F-4CB4-4B15-AD0C-75F736170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" y="2168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CE6393B0-CFF8-4682-9C19-69AB5104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19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54ECB229-9584-43FA-9CF1-DE93B253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235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A77DCCCA-A972-4A12-9709-26FBEC7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2393"/>
              <a:ext cx="57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9A096251-E1B8-4245-8310-29FB74B88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84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6036B1A-D104-4BD6-AF83-E02AEFD9D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1763"/>
              <a:ext cx="686" cy="877"/>
            </a:xfrm>
            <a:custGeom>
              <a:avLst/>
              <a:gdLst>
                <a:gd name="T0" fmla="*/ 9 w 1101"/>
                <a:gd name="T1" fmla="*/ 37 h 1077"/>
                <a:gd name="T2" fmla="*/ 9 w 1101"/>
                <a:gd name="T3" fmla="*/ 63 h 1077"/>
                <a:gd name="T4" fmla="*/ 9 w 1101"/>
                <a:gd name="T5" fmla="*/ 120 h 1077"/>
                <a:gd name="T6" fmla="*/ 8 w 1101"/>
                <a:gd name="T7" fmla="*/ 134 h 1077"/>
                <a:gd name="T8" fmla="*/ 7 w 1101"/>
                <a:gd name="T9" fmla="*/ 138 h 1077"/>
                <a:gd name="T10" fmla="*/ 6 w 1101"/>
                <a:gd name="T11" fmla="*/ 134 h 1077"/>
                <a:gd name="T12" fmla="*/ 4 w 1101"/>
                <a:gd name="T13" fmla="*/ 127 h 1077"/>
                <a:gd name="T14" fmla="*/ 4 w 1101"/>
                <a:gd name="T15" fmla="*/ 127 h 1077"/>
                <a:gd name="T16" fmla="*/ 2 w 1101"/>
                <a:gd name="T17" fmla="*/ 112 h 1077"/>
                <a:gd name="T18" fmla="*/ 2 w 1101"/>
                <a:gd name="T19" fmla="*/ 103 h 1077"/>
                <a:gd name="T20" fmla="*/ 1 w 1101"/>
                <a:gd name="T21" fmla="*/ 88 h 1077"/>
                <a:gd name="T22" fmla="*/ 1 w 1101"/>
                <a:gd name="T23" fmla="*/ 58 h 1077"/>
                <a:gd name="T24" fmla="*/ 1 w 1101"/>
                <a:gd name="T25" fmla="*/ 16 h 1077"/>
                <a:gd name="T26" fmla="*/ 1 w 1101"/>
                <a:gd name="T27" fmla="*/ 2 h 1077"/>
                <a:gd name="T28" fmla="*/ 2 w 1101"/>
                <a:gd name="T29" fmla="*/ 2 h 1077"/>
                <a:gd name="T30" fmla="*/ 4 w 1101"/>
                <a:gd name="T31" fmla="*/ 4 h 1077"/>
                <a:gd name="T32" fmla="*/ 5 w 1101"/>
                <a:gd name="T33" fmla="*/ 13 h 1077"/>
                <a:gd name="T34" fmla="*/ 6 w 1101"/>
                <a:gd name="T35" fmla="*/ 23 h 1077"/>
                <a:gd name="T36" fmla="*/ 7 w 1101"/>
                <a:gd name="T37" fmla="*/ 26 h 1077"/>
                <a:gd name="T38" fmla="*/ 9 w 1101"/>
                <a:gd name="T39" fmla="*/ 37 h 107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01"/>
                <a:gd name="T61" fmla="*/ 0 h 1077"/>
                <a:gd name="T62" fmla="*/ 1101 w 1101"/>
                <a:gd name="T63" fmla="*/ 1077 h 107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01" h="1077">
                  <a:moveTo>
                    <a:pt x="1041" y="294"/>
                  </a:moveTo>
                  <a:cubicBezTo>
                    <a:pt x="1062" y="357"/>
                    <a:pt x="1070" y="419"/>
                    <a:pt x="1077" y="485"/>
                  </a:cubicBezTo>
                  <a:cubicBezTo>
                    <a:pt x="1072" y="641"/>
                    <a:pt x="1101" y="797"/>
                    <a:pt x="1013" y="930"/>
                  </a:cubicBezTo>
                  <a:cubicBezTo>
                    <a:pt x="1001" y="966"/>
                    <a:pt x="984" y="1017"/>
                    <a:pt x="950" y="1040"/>
                  </a:cubicBezTo>
                  <a:cubicBezTo>
                    <a:pt x="920" y="1060"/>
                    <a:pt x="884" y="1065"/>
                    <a:pt x="850" y="1076"/>
                  </a:cubicBezTo>
                  <a:cubicBezTo>
                    <a:pt x="677" y="1068"/>
                    <a:pt x="701" y="1077"/>
                    <a:pt x="595" y="1040"/>
                  </a:cubicBezTo>
                  <a:cubicBezTo>
                    <a:pt x="556" y="1026"/>
                    <a:pt x="527" y="1007"/>
                    <a:pt x="486" y="994"/>
                  </a:cubicBezTo>
                  <a:cubicBezTo>
                    <a:pt x="477" y="991"/>
                    <a:pt x="459" y="985"/>
                    <a:pt x="459" y="985"/>
                  </a:cubicBezTo>
                  <a:cubicBezTo>
                    <a:pt x="417" y="943"/>
                    <a:pt x="369" y="911"/>
                    <a:pt x="322" y="876"/>
                  </a:cubicBezTo>
                  <a:cubicBezTo>
                    <a:pt x="287" y="850"/>
                    <a:pt x="271" y="816"/>
                    <a:pt x="232" y="803"/>
                  </a:cubicBezTo>
                  <a:cubicBezTo>
                    <a:pt x="196" y="768"/>
                    <a:pt x="131" y="726"/>
                    <a:pt x="104" y="685"/>
                  </a:cubicBezTo>
                  <a:cubicBezTo>
                    <a:pt x="56" y="611"/>
                    <a:pt x="21" y="536"/>
                    <a:pt x="4" y="449"/>
                  </a:cubicBezTo>
                  <a:cubicBezTo>
                    <a:pt x="7" y="343"/>
                    <a:pt x="0" y="236"/>
                    <a:pt x="13" y="130"/>
                  </a:cubicBezTo>
                  <a:cubicBezTo>
                    <a:pt x="22" y="60"/>
                    <a:pt x="139" y="33"/>
                    <a:pt x="186" y="21"/>
                  </a:cubicBezTo>
                  <a:cubicBezTo>
                    <a:pt x="198" y="18"/>
                    <a:pt x="222" y="12"/>
                    <a:pt x="222" y="12"/>
                  </a:cubicBezTo>
                  <a:cubicBezTo>
                    <a:pt x="289" y="15"/>
                    <a:pt x="362" y="0"/>
                    <a:pt x="422" y="30"/>
                  </a:cubicBezTo>
                  <a:cubicBezTo>
                    <a:pt x="473" y="56"/>
                    <a:pt x="525" y="77"/>
                    <a:pt x="577" y="103"/>
                  </a:cubicBezTo>
                  <a:cubicBezTo>
                    <a:pt x="619" y="124"/>
                    <a:pt x="655" y="153"/>
                    <a:pt x="695" y="176"/>
                  </a:cubicBezTo>
                  <a:cubicBezTo>
                    <a:pt x="718" y="189"/>
                    <a:pt x="745" y="192"/>
                    <a:pt x="768" y="203"/>
                  </a:cubicBezTo>
                  <a:cubicBezTo>
                    <a:pt x="844" y="240"/>
                    <a:pt x="955" y="294"/>
                    <a:pt x="1041" y="29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731C6172-68AA-4215-8515-5E147121A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A192E443-1799-4164-9300-EEFDE5DC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2647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1772BDBB-BBF8-4015-B2C6-2F381663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903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7044FD86-C588-417F-9E06-EE8EBCD5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" y="279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D6372D6E-95AD-4896-AAF3-453D7597F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275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E7068FF9-A6DC-4348-9709-DAFB96CE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" y="287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id="{BFB0ADD7-2973-4703-BEBB-2A766CFC1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250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id="{75C3DA0A-D8EC-4648-8CAE-3A0F5A59F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628"/>
              <a:ext cx="56" cy="74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03ACF15F-33E4-4668-892C-A88BA35BD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88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5DA83476-7804-4A3A-B91A-8AFD467E7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2373"/>
              <a:ext cx="573" cy="785"/>
            </a:xfrm>
            <a:custGeom>
              <a:avLst/>
              <a:gdLst>
                <a:gd name="T0" fmla="*/ 2 w 918"/>
                <a:gd name="T1" fmla="*/ 104 h 965"/>
                <a:gd name="T2" fmla="*/ 1 w 918"/>
                <a:gd name="T3" fmla="*/ 99 h 965"/>
                <a:gd name="T4" fmla="*/ 1 w 918"/>
                <a:gd name="T5" fmla="*/ 94 h 965"/>
                <a:gd name="T6" fmla="*/ 1 w 918"/>
                <a:gd name="T7" fmla="*/ 89 h 965"/>
                <a:gd name="T8" fmla="*/ 1 w 918"/>
                <a:gd name="T9" fmla="*/ 82 h 965"/>
                <a:gd name="T10" fmla="*/ 0 w 918"/>
                <a:gd name="T11" fmla="*/ 59 h 965"/>
                <a:gd name="T12" fmla="*/ 1 w 918"/>
                <a:gd name="T13" fmla="*/ 26 h 965"/>
                <a:gd name="T14" fmla="*/ 1 w 918"/>
                <a:gd name="T15" fmla="*/ 17 h 965"/>
                <a:gd name="T16" fmla="*/ 2 w 918"/>
                <a:gd name="T17" fmla="*/ 0 h 965"/>
                <a:gd name="T18" fmla="*/ 4 w 918"/>
                <a:gd name="T19" fmla="*/ 2 h 965"/>
                <a:gd name="T20" fmla="*/ 4 w 918"/>
                <a:gd name="T21" fmla="*/ 7 h 965"/>
                <a:gd name="T22" fmla="*/ 6 w 918"/>
                <a:gd name="T23" fmla="*/ 21 h 965"/>
                <a:gd name="T24" fmla="*/ 6 w 918"/>
                <a:gd name="T25" fmla="*/ 27 h 965"/>
                <a:gd name="T26" fmla="*/ 7 w 918"/>
                <a:gd name="T27" fmla="*/ 32 h 965"/>
                <a:gd name="T28" fmla="*/ 7 w 918"/>
                <a:gd name="T29" fmla="*/ 44 h 965"/>
                <a:gd name="T30" fmla="*/ 7 w 918"/>
                <a:gd name="T31" fmla="*/ 54 h 965"/>
                <a:gd name="T32" fmla="*/ 7 w 918"/>
                <a:gd name="T33" fmla="*/ 66 h 965"/>
                <a:gd name="T34" fmla="*/ 7 w 918"/>
                <a:gd name="T35" fmla="*/ 77 h 965"/>
                <a:gd name="T36" fmla="*/ 8 w 918"/>
                <a:gd name="T37" fmla="*/ 98 h 965"/>
                <a:gd name="T38" fmla="*/ 7 w 918"/>
                <a:gd name="T39" fmla="*/ 117 h 965"/>
                <a:gd name="T40" fmla="*/ 7 w 918"/>
                <a:gd name="T41" fmla="*/ 120 h 965"/>
                <a:gd name="T42" fmla="*/ 6 w 918"/>
                <a:gd name="T43" fmla="*/ 121 h 965"/>
                <a:gd name="T44" fmla="*/ 3 w 918"/>
                <a:gd name="T45" fmla="*/ 119 h 965"/>
                <a:gd name="T46" fmla="*/ 2 w 918"/>
                <a:gd name="T47" fmla="*/ 109 h 965"/>
                <a:gd name="T48" fmla="*/ 2 w 918"/>
                <a:gd name="T49" fmla="*/ 104 h 9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8"/>
                <a:gd name="T76" fmla="*/ 0 h 965"/>
                <a:gd name="T77" fmla="*/ 918 w 918"/>
                <a:gd name="T78" fmla="*/ 965 h 9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8" h="965">
                  <a:moveTo>
                    <a:pt x="227" y="818"/>
                  </a:moveTo>
                  <a:cubicBezTo>
                    <a:pt x="178" y="802"/>
                    <a:pt x="216" y="822"/>
                    <a:pt x="191" y="782"/>
                  </a:cubicBezTo>
                  <a:cubicBezTo>
                    <a:pt x="176" y="757"/>
                    <a:pt x="144" y="746"/>
                    <a:pt x="118" y="737"/>
                  </a:cubicBezTo>
                  <a:cubicBezTo>
                    <a:pt x="106" y="724"/>
                    <a:pt x="92" y="714"/>
                    <a:pt x="81" y="700"/>
                  </a:cubicBezTo>
                  <a:cubicBezTo>
                    <a:pt x="68" y="683"/>
                    <a:pt x="45" y="646"/>
                    <a:pt x="45" y="646"/>
                  </a:cubicBezTo>
                  <a:cubicBezTo>
                    <a:pt x="30" y="585"/>
                    <a:pt x="10" y="526"/>
                    <a:pt x="0" y="464"/>
                  </a:cubicBezTo>
                  <a:cubicBezTo>
                    <a:pt x="3" y="376"/>
                    <a:pt x="1" y="288"/>
                    <a:pt x="9" y="200"/>
                  </a:cubicBezTo>
                  <a:cubicBezTo>
                    <a:pt x="11" y="175"/>
                    <a:pt x="74" y="139"/>
                    <a:pt x="81" y="136"/>
                  </a:cubicBezTo>
                  <a:cubicBezTo>
                    <a:pt x="153" y="101"/>
                    <a:pt x="222" y="22"/>
                    <a:pt x="291" y="0"/>
                  </a:cubicBezTo>
                  <a:cubicBezTo>
                    <a:pt x="314" y="3"/>
                    <a:pt x="364" y="5"/>
                    <a:pt x="391" y="18"/>
                  </a:cubicBezTo>
                  <a:cubicBezTo>
                    <a:pt x="430" y="37"/>
                    <a:pt x="446" y="46"/>
                    <a:pt x="491" y="55"/>
                  </a:cubicBezTo>
                  <a:cubicBezTo>
                    <a:pt x="555" y="98"/>
                    <a:pt x="638" y="100"/>
                    <a:pt x="691" y="164"/>
                  </a:cubicBezTo>
                  <a:cubicBezTo>
                    <a:pt x="760" y="248"/>
                    <a:pt x="665" y="138"/>
                    <a:pt x="718" y="218"/>
                  </a:cubicBezTo>
                  <a:cubicBezTo>
                    <a:pt x="725" y="229"/>
                    <a:pt x="737" y="236"/>
                    <a:pt x="745" y="246"/>
                  </a:cubicBezTo>
                  <a:cubicBezTo>
                    <a:pt x="770" y="278"/>
                    <a:pt x="782" y="319"/>
                    <a:pt x="809" y="346"/>
                  </a:cubicBezTo>
                  <a:cubicBezTo>
                    <a:pt x="830" y="410"/>
                    <a:pt x="816" y="384"/>
                    <a:pt x="845" y="427"/>
                  </a:cubicBezTo>
                  <a:cubicBezTo>
                    <a:pt x="851" y="457"/>
                    <a:pt x="856" y="488"/>
                    <a:pt x="863" y="518"/>
                  </a:cubicBezTo>
                  <a:cubicBezTo>
                    <a:pt x="871" y="549"/>
                    <a:pt x="884" y="578"/>
                    <a:pt x="890" y="609"/>
                  </a:cubicBezTo>
                  <a:cubicBezTo>
                    <a:pt x="902" y="666"/>
                    <a:pt x="900" y="718"/>
                    <a:pt x="918" y="773"/>
                  </a:cubicBezTo>
                  <a:cubicBezTo>
                    <a:pt x="910" y="845"/>
                    <a:pt x="904" y="901"/>
                    <a:pt x="827" y="927"/>
                  </a:cubicBezTo>
                  <a:cubicBezTo>
                    <a:pt x="803" y="935"/>
                    <a:pt x="778" y="940"/>
                    <a:pt x="754" y="946"/>
                  </a:cubicBezTo>
                  <a:cubicBezTo>
                    <a:pt x="742" y="949"/>
                    <a:pt x="718" y="955"/>
                    <a:pt x="718" y="955"/>
                  </a:cubicBezTo>
                  <a:cubicBezTo>
                    <a:pt x="668" y="954"/>
                    <a:pt x="462" y="965"/>
                    <a:pt x="354" y="937"/>
                  </a:cubicBezTo>
                  <a:cubicBezTo>
                    <a:pt x="316" y="927"/>
                    <a:pt x="272" y="891"/>
                    <a:pt x="245" y="864"/>
                  </a:cubicBezTo>
                  <a:cubicBezTo>
                    <a:pt x="231" y="850"/>
                    <a:pt x="192" y="818"/>
                    <a:pt x="227" y="818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E5DB2432-1BA5-4920-AD73-3193910989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" y="1796"/>
              <a:ext cx="542" cy="954"/>
              <a:chOff x="551" y="1796"/>
              <a:chExt cx="542" cy="954"/>
            </a:xfrm>
          </p:grpSpPr>
          <p:sp>
            <p:nvSpPr>
              <p:cNvPr id="27" name="AutoShape 25">
                <a:extLst>
                  <a:ext uri="{FF2B5EF4-FFF2-40B4-BE49-F238E27FC236}">
                    <a16:creationId xmlns:a16="http://schemas.microsoft.com/office/drawing/2014/main" id="{2B32B5B0-9446-4913-A003-B100253A9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4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AutoShape 26">
                <a:extLst>
                  <a:ext uri="{FF2B5EF4-FFF2-40B4-BE49-F238E27FC236}">
                    <a16:creationId xmlns:a16="http://schemas.microsoft.com/office/drawing/2014/main" id="{A990BED4-BC62-4645-9196-FF32B9869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" y="23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AutoShape 27">
                <a:extLst>
                  <a:ext uri="{FF2B5EF4-FFF2-40B4-BE49-F238E27FC236}">
                    <a16:creationId xmlns:a16="http://schemas.microsoft.com/office/drawing/2014/main" id="{E0F8FF0D-A074-4E76-967F-54D1F2C3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" y="2405"/>
                <a:ext cx="56" cy="74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AutoShape 28">
                <a:extLst>
                  <a:ext uri="{FF2B5EF4-FFF2-40B4-BE49-F238E27FC236}">
                    <a16:creationId xmlns:a16="http://schemas.microsoft.com/office/drawing/2014/main" id="{AADA7514-58F2-46CD-ADBA-F8C8D6163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2230"/>
                <a:ext cx="57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AutoShape 29">
                <a:extLst>
                  <a:ext uri="{FF2B5EF4-FFF2-40B4-BE49-F238E27FC236}">
                    <a16:creationId xmlns:a16="http://schemas.microsoft.com/office/drawing/2014/main" id="{FDB0E6F3-E0F8-415B-A3E2-B4967894B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0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AutoShape 30">
                <a:extLst>
                  <a:ext uri="{FF2B5EF4-FFF2-40B4-BE49-F238E27FC236}">
                    <a16:creationId xmlns:a16="http://schemas.microsoft.com/office/drawing/2014/main" id="{2D1FC86A-CD1D-4519-8955-623778D97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226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AutoShape 31">
                <a:extLst>
                  <a:ext uri="{FF2B5EF4-FFF2-40B4-BE49-F238E27FC236}">
                    <a16:creationId xmlns:a16="http://schemas.microsoft.com/office/drawing/2014/main" id="{6563CFE5-7AD3-427B-9A48-AF6C06200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" y="2566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AutoShape 32">
                <a:extLst>
                  <a:ext uri="{FF2B5EF4-FFF2-40B4-BE49-F238E27FC236}">
                    <a16:creationId xmlns:a16="http://schemas.microsoft.com/office/drawing/2014/main" id="{EC3B5EB8-22BE-4608-B0F2-85DC2023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2260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AutoShape 33">
                <a:extLst>
                  <a:ext uri="{FF2B5EF4-FFF2-40B4-BE49-F238E27FC236}">
                    <a16:creationId xmlns:a16="http://schemas.microsoft.com/office/drawing/2014/main" id="{64815F91-4476-4E31-9E91-0F41785F1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" y="20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AutoShape 34">
                <a:extLst>
                  <a:ext uri="{FF2B5EF4-FFF2-40B4-BE49-F238E27FC236}">
                    <a16:creationId xmlns:a16="http://schemas.microsoft.com/office/drawing/2014/main" id="{E883B29A-16EB-4303-9D72-9F1E4D178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" y="1945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057CA187-5507-4737-A977-2B7529001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" y="1796"/>
                <a:ext cx="542" cy="954"/>
              </a:xfrm>
              <a:custGeom>
                <a:avLst/>
                <a:gdLst>
                  <a:gd name="T0" fmla="*/ 7 w 869"/>
                  <a:gd name="T1" fmla="*/ 100 h 1173"/>
                  <a:gd name="T2" fmla="*/ 6 w 869"/>
                  <a:gd name="T3" fmla="*/ 120 h 1173"/>
                  <a:gd name="T4" fmla="*/ 6 w 869"/>
                  <a:gd name="T5" fmla="*/ 137 h 1173"/>
                  <a:gd name="T6" fmla="*/ 6 w 869"/>
                  <a:gd name="T7" fmla="*/ 144 h 1173"/>
                  <a:gd name="T8" fmla="*/ 6 w 869"/>
                  <a:gd name="T9" fmla="*/ 146 h 1173"/>
                  <a:gd name="T10" fmla="*/ 5 w 869"/>
                  <a:gd name="T11" fmla="*/ 148 h 1173"/>
                  <a:gd name="T12" fmla="*/ 2 w 869"/>
                  <a:gd name="T13" fmla="*/ 145 h 1173"/>
                  <a:gd name="T14" fmla="*/ 1 w 869"/>
                  <a:gd name="T15" fmla="*/ 136 h 1173"/>
                  <a:gd name="T16" fmla="*/ 1 w 869"/>
                  <a:gd name="T17" fmla="*/ 128 h 1173"/>
                  <a:gd name="T18" fmla="*/ 0 w 869"/>
                  <a:gd name="T19" fmla="*/ 121 h 1173"/>
                  <a:gd name="T20" fmla="*/ 1 w 869"/>
                  <a:gd name="T21" fmla="*/ 63 h 1173"/>
                  <a:gd name="T22" fmla="*/ 1 w 869"/>
                  <a:gd name="T23" fmla="*/ 30 h 1173"/>
                  <a:gd name="T24" fmla="*/ 1 w 869"/>
                  <a:gd name="T25" fmla="*/ 21 h 1173"/>
                  <a:gd name="T26" fmla="*/ 1 w 869"/>
                  <a:gd name="T27" fmla="*/ 17 h 1173"/>
                  <a:gd name="T28" fmla="*/ 2 w 869"/>
                  <a:gd name="T29" fmla="*/ 9 h 1173"/>
                  <a:gd name="T30" fmla="*/ 3 w 869"/>
                  <a:gd name="T31" fmla="*/ 6 h 1173"/>
                  <a:gd name="T32" fmla="*/ 4 w 869"/>
                  <a:gd name="T33" fmla="*/ 0 h 1173"/>
                  <a:gd name="T34" fmla="*/ 6 w 869"/>
                  <a:gd name="T35" fmla="*/ 11 h 1173"/>
                  <a:gd name="T36" fmla="*/ 7 w 869"/>
                  <a:gd name="T37" fmla="*/ 26 h 1173"/>
                  <a:gd name="T38" fmla="*/ 7 w 869"/>
                  <a:gd name="T39" fmla="*/ 32 h 1173"/>
                  <a:gd name="T40" fmla="*/ 7 w 869"/>
                  <a:gd name="T41" fmla="*/ 39 h 1173"/>
                  <a:gd name="T42" fmla="*/ 7 w 869"/>
                  <a:gd name="T43" fmla="*/ 90 h 1173"/>
                  <a:gd name="T44" fmla="*/ 7 w 869"/>
                  <a:gd name="T45" fmla="*/ 100 h 1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69"/>
                  <a:gd name="T70" fmla="*/ 0 h 1173"/>
                  <a:gd name="T71" fmla="*/ 869 w 869"/>
                  <a:gd name="T72" fmla="*/ 1173 h 117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69" h="1173">
                    <a:moveTo>
                      <a:pt x="754" y="791"/>
                    </a:moveTo>
                    <a:cubicBezTo>
                      <a:pt x="743" y="846"/>
                      <a:pt x="731" y="899"/>
                      <a:pt x="699" y="945"/>
                    </a:cubicBezTo>
                    <a:cubicBezTo>
                      <a:pt x="684" y="991"/>
                      <a:pt x="669" y="1036"/>
                      <a:pt x="654" y="1082"/>
                    </a:cubicBezTo>
                    <a:cubicBezTo>
                      <a:pt x="648" y="1100"/>
                      <a:pt x="649" y="1122"/>
                      <a:pt x="636" y="1136"/>
                    </a:cubicBezTo>
                    <a:cubicBezTo>
                      <a:pt x="630" y="1142"/>
                      <a:pt x="626" y="1151"/>
                      <a:pt x="618" y="1155"/>
                    </a:cubicBezTo>
                    <a:cubicBezTo>
                      <a:pt x="601" y="1164"/>
                      <a:pt x="563" y="1173"/>
                      <a:pt x="563" y="1173"/>
                    </a:cubicBezTo>
                    <a:cubicBezTo>
                      <a:pt x="471" y="1168"/>
                      <a:pt x="379" y="1170"/>
                      <a:pt x="290" y="1145"/>
                    </a:cubicBezTo>
                    <a:cubicBezTo>
                      <a:pt x="231" y="1129"/>
                      <a:pt x="182" y="1097"/>
                      <a:pt x="127" y="1073"/>
                    </a:cubicBezTo>
                    <a:cubicBezTo>
                      <a:pt x="93" y="1058"/>
                      <a:pt x="60" y="1039"/>
                      <a:pt x="36" y="1009"/>
                    </a:cubicBezTo>
                    <a:cubicBezTo>
                      <a:pt x="23" y="992"/>
                      <a:pt x="0" y="955"/>
                      <a:pt x="0" y="955"/>
                    </a:cubicBezTo>
                    <a:cubicBezTo>
                      <a:pt x="11" y="805"/>
                      <a:pt x="33" y="644"/>
                      <a:pt x="81" y="500"/>
                    </a:cubicBezTo>
                    <a:cubicBezTo>
                      <a:pt x="92" y="412"/>
                      <a:pt x="99" y="324"/>
                      <a:pt x="109" y="236"/>
                    </a:cubicBezTo>
                    <a:cubicBezTo>
                      <a:pt x="113" y="197"/>
                      <a:pt x="118" y="176"/>
                      <a:pt x="154" y="164"/>
                    </a:cubicBezTo>
                    <a:cubicBezTo>
                      <a:pt x="193" y="123"/>
                      <a:pt x="147" y="165"/>
                      <a:pt x="200" y="136"/>
                    </a:cubicBezTo>
                    <a:cubicBezTo>
                      <a:pt x="241" y="114"/>
                      <a:pt x="266" y="87"/>
                      <a:pt x="309" y="73"/>
                    </a:cubicBezTo>
                    <a:cubicBezTo>
                      <a:pt x="343" y="37"/>
                      <a:pt x="308" y="68"/>
                      <a:pt x="354" y="45"/>
                    </a:cubicBezTo>
                    <a:cubicBezTo>
                      <a:pt x="383" y="30"/>
                      <a:pt x="395" y="11"/>
                      <a:pt x="427" y="0"/>
                    </a:cubicBezTo>
                    <a:cubicBezTo>
                      <a:pt x="520" y="23"/>
                      <a:pt x="626" y="29"/>
                      <a:pt x="709" y="82"/>
                    </a:cubicBezTo>
                    <a:cubicBezTo>
                      <a:pt x="738" y="125"/>
                      <a:pt x="765" y="172"/>
                      <a:pt x="809" y="200"/>
                    </a:cubicBezTo>
                    <a:cubicBezTo>
                      <a:pt x="821" y="218"/>
                      <a:pt x="838" y="234"/>
                      <a:pt x="845" y="255"/>
                    </a:cubicBezTo>
                    <a:cubicBezTo>
                      <a:pt x="851" y="273"/>
                      <a:pt x="863" y="309"/>
                      <a:pt x="863" y="309"/>
                    </a:cubicBezTo>
                    <a:cubicBezTo>
                      <a:pt x="858" y="436"/>
                      <a:pt x="869" y="596"/>
                      <a:pt x="790" y="709"/>
                    </a:cubicBezTo>
                    <a:cubicBezTo>
                      <a:pt x="787" y="717"/>
                      <a:pt x="776" y="791"/>
                      <a:pt x="754" y="791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</p:grp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83A82BB-CCE7-4288-A871-B391E67D1FBE}"/>
              </a:ext>
            </a:extLst>
          </p:cNvPr>
          <p:cNvSpPr/>
          <p:nvPr/>
        </p:nvSpPr>
        <p:spPr>
          <a:xfrm>
            <a:off x="4363956" y="3863954"/>
            <a:ext cx="1077661" cy="850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C31C91-09D3-47B7-87D3-5B4220942915}"/>
              </a:ext>
            </a:extLst>
          </p:cNvPr>
          <p:cNvSpPr txBox="1"/>
          <p:nvPr/>
        </p:nvSpPr>
        <p:spPr>
          <a:xfrm>
            <a:off x="9403851" y="2754547"/>
            <a:ext cx="2591617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Also useful for Train/Test splits of the data</a:t>
            </a:r>
            <a:endParaRPr lang="en-PK" sz="2800" b="1" dirty="0">
              <a:solidFill>
                <a:srgbClr val="00B050"/>
              </a:solidFill>
            </a:endParaRPr>
          </a:p>
        </p:txBody>
      </p:sp>
      <p:sp>
        <p:nvSpPr>
          <p:cNvPr id="74" name="Rectangle 36">
            <a:extLst>
              <a:ext uri="{FF2B5EF4-FFF2-40B4-BE49-F238E27FC236}">
                <a16:creationId xmlns:a16="http://schemas.microsoft.com/office/drawing/2014/main" id="{7A974C25-836D-41C3-A8D0-158CC67EC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012" y="2719669"/>
            <a:ext cx="3751262" cy="3348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75" name="Group 37">
            <a:extLst>
              <a:ext uri="{FF2B5EF4-FFF2-40B4-BE49-F238E27FC236}">
                <a16:creationId xmlns:a16="http://schemas.microsoft.com/office/drawing/2014/main" id="{98ABB5ED-2FAC-489C-BAF0-E439B3F704B6}"/>
              </a:ext>
            </a:extLst>
          </p:cNvPr>
          <p:cNvGrpSpPr>
            <a:grpSpLocks/>
          </p:cNvGrpSpPr>
          <p:nvPr/>
        </p:nvGrpSpPr>
        <p:grpSpPr bwMode="auto">
          <a:xfrm>
            <a:off x="5990749" y="3267356"/>
            <a:ext cx="2398713" cy="2214563"/>
            <a:chOff x="3302" y="2032"/>
            <a:chExt cx="1511" cy="1395"/>
          </a:xfrm>
        </p:grpSpPr>
        <p:sp>
          <p:nvSpPr>
            <p:cNvPr id="76" name="AutoShape 38">
              <a:extLst>
                <a:ext uri="{FF2B5EF4-FFF2-40B4-BE49-F238E27FC236}">
                  <a16:creationId xmlns:a16="http://schemas.microsoft.com/office/drawing/2014/main" id="{97F40069-2394-4F53-95D6-95BBCB1BF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" y="2777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77" name="AutoShape 39">
              <a:extLst>
                <a:ext uri="{FF2B5EF4-FFF2-40B4-BE49-F238E27FC236}">
                  <a16:creationId xmlns:a16="http://schemas.microsoft.com/office/drawing/2014/main" id="{3D448E0B-6F26-43F8-8395-7CAA7E2C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2537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78" name="AutoShape 40">
              <a:extLst>
                <a:ext uri="{FF2B5EF4-FFF2-40B4-BE49-F238E27FC236}">
                  <a16:creationId xmlns:a16="http://schemas.microsoft.com/office/drawing/2014/main" id="{9CEF662F-98E2-407A-B36A-DDE34FF4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2262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79" name="AutoShape 41">
              <a:extLst>
                <a:ext uri="{FF2B5EF4-FFF2-40B4-BE49-F238E27FC236}">
                  <a16:creationId xmlns:a16="http://schemas.microsoft.com/office/drawing/2014/main" id="{6B19411F-EF0C-492E-864C-AA25E7F6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585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0" name="AutoShape 42">
              <a:extLst>
                <a:ext uri="{FF2B5EF4-FFF2-40B4-BE49-F238E27FC236}">
                  <a16:creationId xmlns:a16="http://schemas.microsoft.com/office/drawing/2014/main" id="{15029877-A4BD-4530-BF4D-A1E35181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2464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1" name="AutoShape 43">
              <a:extLst>
                <a:ext uri="{FF2B5EF4-FFF2-40B4-BE49-F238E27FC236}">
                  <a16:creationId xmlns:a16="http://schemas.microsoft.com/office/drawing/2014/main" id="{D2D2A8B3-BF8D-4F78-9BF0-EDC4C41B2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835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2" name="AutoShape 44">
              <a:extLst>
                <a:ext uri="{FF2B5EF4-FFF2-40B4-BE49-F238E27FC236}">
                  <a16:creationId xmlns:a16="http://schemas.microsoft.com/office/drawing/2014/main" id="{12EDF47D-8626-4998-BBB8-5C02E2D5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317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3" name="AutoShape 45">
              <a:extLst>
                <a:ext uri="{FF2B5EF4-FFF2-40B4-BE49-F238E27FC236}">
                  <a16:creationId xmlns:a16="http://schemas.microsoft.com/office/drawing/2014/main" id="{B930800D-51A6-4103-BDCF-3985D718E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306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4" name="AutoShape 46">
              <a:extLst>
                <a:ext uri="{FF2B5EF4-FFF2-40B4-BE49-F238E27FC236}">
                  <a16:creationId xmlns:a16="http://schemas.microsoft.com/office/drawing/2014/main" id="{31AE9075-6B9C-44C4-8CD0-D3CDAC795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" y="2529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5" name="AutoShape 47">
              <a:extLst>
                <a:ext uri="{FF2B5EF4-FFF2-40B4-BE49-F238E27FC236}">
                  <a16:creationId xmlns:a16="http://schemas.microsoft.com/office/drawing/2014/main" id="{1F4A48AD-B3E4-4627-87AC-22E5D747E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" y="3021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6" name="AutoShape 48">
              <a:extLst>
                <a:ext uri="{FF2B5EF4-FFF2-40B4-BE49-F238E27FC236}">
                  <a16:creationId xmlns:a16="http://schemas.microsoft.com/office/drawing/2014/main" id="{88FAA0CD-C43F-4016-BE79-A40547354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2361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7" name="AutoShape 49">
              <a:extLst>
                <a:ext uri="{FF2B5EF4-FFF2-40B4-BE49-F238E27FC236}">
                  <a16:creationId xmlns:a16="http://schemas.microsoft.com/office/drawing/2014/main" id="{3ACD16B9-DE35-48E6-9D9D-9EF0D3718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" y="2114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8" name="AutoShape 50">
              <a:extLst>
                <a:ext uri="{FF2B5EF4-FFF2-40B4-BE49-F238E27FC236}">
                  <a16:creationId xmlns:a16="http://schemas.microsoft.com/office/drawing/2014/main" id="{9BA05D07-CA8C-4D34-BF7F-2D420EB93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2773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BBA024C-8F9F-492A-9C13-E771D4457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" y="2032"/>
              <a:ext cx="686" cy="877"/>
            </a:xfrm>
            <a:custGeom>
              <a:avLst/>
              <a:gdLst>
                <a:gd name="T0" fmla="*/ 9 w 1101"/>
                <a:gd name="T1" fmla="*/ 37 h 1077"/>
                <a:gd name="T2" fmla="*/ 9 w 1101"/>
                <a:gd name="T3" fmla="*/ 63 h 1077"/>
                <a:gd name="T4" fmla="*/ 9 w 1101"/>
                <a:gd name="T5" fmla="*/ 120 h 1077"/>
                <a:gd name="T6" fmla="*/ 8 w 1101"/>
                <a:gd name="T7" fmla="*/ 134 h 1077"/>
                <a:gd name="T8" fmla="*/ 7 w 1101"/>
                <a:gd name="T9" fmla="*/ 138 h 1077"/>
                <a:gd name="T10" fmla="*/ 6 w 1101"/>
                <a:gd name="T11" fmla="*/ 134 h 1077"/>
                <a:gd name="T12" fmla="*/ 4 w 1101"/>
                <a:gd name="T13" fmla="*/ 127 h 1077"/>
                <a:gd name="T14" fmla="*/ 4 w 1101"/>
                <a:gd name="T15" fmla="*/ 127 h 1077"/>
                <a:gd name="T16" fmla="*/ 2 w 1101"/>
                <a:gd name="T17" fmla="*/ 112 h 1077"/>
                <a:gd name="T18" fmla="*/ 2 w 1101"/>
                <a:gd name="T19" fmla="*/ 103 h 1077"/>
                <a:gd name="T20" fmla="*/ 1 w 1101"/>
                <a:gd name="T21" fmla="*/ 88 h 1077"/>
                <a:gd name="T22" fmla="*/ 1 w 1101"/>
                <a:gd name="T23" fmla="*/ 58 h 1077"/>
                <a:gd name="T24" fmla="*/ 1 w 1101"/>
                <a:gd name="T25" fmla="*/ 16 h 1077"/>
                <a:gd name="T26" fmla="*/ 1 w 1101"/>
                <a:gd name="T27" fmla="*/ 2 h 1077"/>
                <a:gd name="T28" fmla="*/ 2 w 1101"/>
                <a:gd name="T29" fmla="*/ 2 h 1077"/>
                <a:gd name="T30" fmla="*/ 4 w 1101"/>
                <a:gd name="T31" fmla="*/ 4 h 1077"/>
                <a:gd name="T32" fmla="*/ 5 w 1101"/>
                <a:gd name="T33" fmla="*/ 13 h 1077"/>
                <a:gd name="T34" fmla="*/ 6 w 1101"/>
                <a:gd name="T35" fmla="*/ 23 h 1077"/>
                <a:gd name="T36" fmla="*/ 7 w 1101"/>
                <a:gd name="T37" fmla="*/ 26 h 1077"/>
                <a:gd name="T38" fmla="*/ 9 w 1101"/>
                <a:gd name="T39" fmla="*/ 37 h 107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01"/>
                <a:gd name="T61" fmla="*/ 0 h 1077"/>
                <a:gd name="T62" fmla="*/ 1101 w 1101"/>
                <a:gd name="T63" fmla="*/ 1077 h 107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01" h="1077">
                  <a:moveTo>
                    <a:pt x="1041" y="294"/>
                  </a:moveTo>
                  <a:cubicBezTo>
                    <a:pt x="1062" y="357"/>
                    <a:pt x="1070" y="419"/>
                    <a:pt x="1077" y="485"/>
                  </a:cubicBezTo>
                  <a:cubicBezTo>
                    <a:pt x="1072" y="641"/>
                    <a:pt x="1101" y="797"/>
                    <a:pt x="1013" y="930"/>
                  </a:cubicBezTo>
                  <a:cubicBezTo>
                    <a:pt x="1001" y="966"/>
                    <a:pt x="984" y="1017"/>
                    <a:pt x="950" y="1040"/>
                  </a:cubicBezTo>
                  <a:cubicBezTo>
                    <a:pt x="920" y="1060"/>
                    <a:pt x="884" y="1065"/>
                    <a:pt x="850" y="1076"/>
                  </a:cubicBezTo>
                  <a:cubicBezTo>
                    <a:pt x="677" y="1068"/>
                    <a:pt x="701" y="1077"/>
                    <a:pt x="595" y="1040"/>
                  </a:cubicBezTo>
                  <a:cubicBezTo>
                    <a:pt x="556" y="1026"/>
                    <a:pt x="527" y="1007"/>
                    <a:pt x="486" y="994"/>
                  </a:cubicBezTo>
                  <a:cubicBezTo>
                    <a:pt x="477" y="991"/>
                    <a:pt x="459" y="985"/>
                    <a:pt x="459" y="985"/>
                  </a:cubicBezTo>
                  <a:cubicBezTo>
                    <a:pt x="417" y="943"/>
                    <a:pt x="369" y="911"/>
                    <a:pt x="322" y="876"/>
                  </a:cubicBezTo>
                  <a:cubicBezTo>
                    <a:pt x="287" y="850"/>
                    <a:pt x="271" y="816"/>
                    <a:pt x="232" y="803"/>
                  </a:cubicBezTo>
                  <a:cubicBezTo>
                    <a:pt x="196" y="768"/>
                    <a:pt x="131" y="726"/>
                    <a:pt x="104" y="685"/>
                  </a:cubicBezTo>
                  <a:cubicBezTo>
                    <a:pt x="56" y="611"/>
                    <a:pt x="21" y="536"/>
                    <a:pt x="4" y="449"/>
                  </a:cubicBezTo>
                  <a:cubicBezTo>
                    <a:pt x="7" y="343"/>
                    <a:pt x="0" y="236"/>
                    <a:pt x="13" y="130"/>
                  </a:cubicBezTo>
                  <a:cubicBezTo>
                    <a:pt x="22" y="60"/>
                    <a:pt x="139" y="33"/>
                    <a:pt x="186" y="21"/>
                  </a:cubicBezTo>
                  <a:cubicBezTo>
                    <a:pt x="198" y="18"/>
                    <a:pt x="222" y="12"/>
                    <a:pt x="222" y="12"/>
                  </a:cubicBezTo>
                  <a:cubicBezTo>
                    <a:pt x="289" y="15"/>
                    <a:pt x="362" y="0"/>
                    <a:pt x="422" y="30"/>
                  </a:cubicBezTo>
                  <a:cubicBezTo>
                    <a:pt x="473" y="56"/>
                    <a:pt x="525" y="77"/>
                    <a:pt x="577" y="103"/>
                  </a:cubicBezTo>
                  <a:cubicBezTo>
                    <a:pt x="619" y="124"/>
                    <a:pt x="655" y="153"/>
                    <a:pt x="695" y="176"/>
                  </a:cubicBezTo>
                  <a:cubicBezTo>
                    <a:pt x="718" y="189"/>
                    <a:pt x="745" y="192"/>
                    <a:pt x="768" y="203"/>
                  </a:cubicBezTo>
                  <a:cubicBezTo>
                    <a:pt x="844" y="240"/>
                    <a:pt x="955" y="294"/>
                    <a:pt x="1041" y="29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2EBA1098-DE51-4FA9-97ED-F0053FE45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42"/>
              <a:ext cx="573" cy="785"/>
            </a:xfrm>
            <a:custGeom>
              <a:avLst/>
              <a:gdLst>
                <a:gd name="T0" fmla="*/ 2 w 918"/>
                <a:gd name="T1" fmla="*/ 104 h 965"/>
                <a:gd name="T2" fmla="*/ 1 w 918"/>
                <a:gd name="T3" fmla="*/ 99 h 965"/>
                <a:gd name="T4" fmla="*/ 1 w 918"/>
                <a:gd name="T5" fmla="*/ 94 h 965"/>
                <a:gd name="T6" fmla="*/ 1 w 918"/>
                <a:gd name="T7" fmla="*/ 89 h 965"/>
                <a:gd name="T8" fmla="*/ 1 w 918"/>
                <a:gd name="T9" fmla="*/ 82 h 965"/>
                <a:gd name="T10" fmla="*/ 0 w 918"/>
                <a:gd name="T11" fmla="*/ 59 h 965"/>
                <a:gd name="T12" fmla="*/ 1 w 918"/>
                <a:gd name="T13" fmla="*/ 26 h 965"/>
                <a:gd name="T14" fmla="*/ 1 w 918"/>
                <a:gd name="T15" fmla="*/ 17 h 965"/>
                <a:gd name="T16" fmla="*/ 2 w 918"/>
                <a:gd name="T17" fmla="*/ 0 h 965"/>
                <a:gd name="T18" fmla="*/ 4 w 918"/>
                <a:gd name="T19" fmla="*/ 2 h 965"/>
                <a:gd name="T20" fmla="*/ 4 w 918"/>
                <a:gd name="T21" fmla="*/ 7 h 965"/>
                <a:gd name="T22" fmla="*/ 6 w 918"/>
                <a:gd name="T23" fmla="*/ 21 h 965"/>
                <a:gd name="T24" fmla="*/ 6 w 918"/>
                <a:gd name="T25" fmla="*/ 27 h 965"/>
                <a:gd name="T26" fmla="*/ 7 w 918"/>
                <a:gd name="T27" fmla="*/ 32 h 965"/>
                <a:gd name="T28" fmla="*/ 7 w 918"/>
                <a:gd name="T29" fmla="*/ 44 h 965"/>
                <a:gd name="T30" fmla="*/ 7 w 918"/>
                <a:gd name="T31" fmla="*/ 54 h 965"/>
                <a:gd name="T32" fmla="*/ 7 w 918"/>
                <a:gd name="T33" fmla="*/ 66 h 965"/>
                <a:gd name="T34" fmla="*/ 7 w 918"/>
                <a:gd name="T35" fmla="*/ 77 h 965"/>
                <a:gd name="T36" fmla="*/ 8 w 918"/>
                <a:gd name="T37" fmla="*/ 98 h 965"/>
                <a:gd name="T38" fmla="*/ 7 w 918"/>
                <a:gd name="T39" fmla="*/ 117 h 965"/>
                <a:gd name="T40" fmla="*/ 7 w 918"/>
                <a:gd name="T41" fmla="*/ 120 h 965"/>
                <a:gd name="T42" fmla="*/ 6 w 918"/>
                <a:gd name="T43" fmla="*/ 121 h 965"/>
                <a:gd name="T44" fmla="*/ 3 w 918"/>
                <a:gd name="T45" fmla="*/ 119 h 965"/>
                <a:gd name="T46" fmla="*/ 2 w 918"/>
                <a:gd name="T47" fmla="*/ 109 h 965"/>
                <a:gd name="T48" fmla="*/ 2 w 918"/>
                <a:gd name="T49" fmla="*/ 104 h 9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8"/>
                <a:gd name="T76" fmla="*/ 0 h 965"/>
                <a:gd name="T77" fmla="*/ 918 w 918"/>
                <a:gd name="T78" fmla="*/ 965 h 9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8" h="965">
                  <a:moveTo>
                    <a:pt x="227" y="818"/>
                  </a:moveTo>
                  <a:cubicBezTo>
                    <a:pt x="178" y="802"/>
                    <a:pt x="216" y="822"/>
                    <a:pt x="191" y="782"/>
                  </a:cubicBezTo>
                  <a:cubicBezTo>
                    <a:pt x="176" y="757"/>
                    <a:pt x="144" y="746"/>
                    <a:pt x="118" y="737"/>
                  </a:cubicBezTo>
                  <a:cubicBezTo>
                    <a:pt x="106" y="724"/>
                    <a:pt x="92" y="714"/>
                    <a:pt x="81" y="700"/>
                  </a:cubicBezTo>
                  <a:cubicBezTo>
                    <a:pt x="68" y="683"/>
                    <a:pt x="45" y="646"/>
                    <a:pt x="45" y="646"/>
                  </a:cubicBezTo>
                  <a:cubicBezTo>
                    <a:pt x="30" y="585"/>
                    <a:pt x="10" y="526"/>
                    <a:pt x="0" y="464"/>
                  </a:cubicBezTo>
                  <a:cubicBezTo>
                    <a:pt x="3" y="376"/>
                    <a:pt x="1" y="288"/>
                    <a:pt x="9" y="200"/>
                  </a:cubicBezTo>
                  <a:cubicBezTo>
                    <a:pt x="11" y="175"/>
                    <a:pt x="74" y="139"/>
                    <a:pt x="81" y="136"/>
                  </a:cubicBezTo>
                  <a:cubicBezTo>
                    <a:pt x="153" y="101"/>
                    <a:pt x="222" y="22"/>
                    <a:pt x="291" y="0"/>
                  </a:cubicBezTo>
                  <a:cubicBezTo>
                    <a:pt x="314" y="3"/>
                    <a:pt x="364" y="5"/>
                    <a:pt x="391" y="18"/>
                  </a:cubicBezTo>
                  <a:cubicBezTo>
                    <a:pt x="430" y="37"/>
                    <a:pt x="446" y="46"/>
                    <a:pt x="491" y="55"/>
                  </a:cubicBezTo>
                  <a:cubicBezTo>
                    <a:pt x="555" y="98"/>
                    <a:pt x="638" y="100"/>
                    <a:pt x="691" y="164"/>
                  </a:cubicBezTo>
                  <a:cubicBezTo>
                    <a:pt x="760" y="248"/>
                    <a:pt x="665" y="138"/>
                    <a:pt x="718" y="218"/>
                  </a:cubicBezTo>
                  <a:cubicBezTo>
                    <a:pt x="725" y="229"/>
                    <a:pt x="737" y="236"/>
                    <a:pt x="745" y="246"/>
                  </a:cubicBezTo>
                  <a:cubicBezTo>
                    <a:pt x="770" y="278"/>
                    <a:pt x="782" y="319"/>
                    <a:pt x="809" y="346"/>
                  </a:cubicBezTo>
                  <a:cubicBezTo>
                    <a:pt x="830" y="410"/>
                    <a:pt x="816" y="384"/>
                    <a:pt x="845" y="427"/>
                  </a:cubicBezTo>
                  <a:cubicBezTo>
                    <a:pt x="851" y="457"/>
                    <a:pt x="856" y="488"/>
                    <a:pt x="863" y="518"/>
                  </a:cubicBezTo>
                  <a:cubicBezTo>
                    <a:pt x="871" y="549"/>
                    <a:pt x="884" y="578"/>
                    <a:pt x="890" y="609"/>
                  </a:cubicBezTo>
                  <a:cubicBezTo>
                    <a:pt x="902" y="666"/>
                    <a:pt x="900" y="718"/>
                    <a:pt x="918" y="773"/>
                  </a:cubicBezTo>
                  <a:cubicBezTo>
                    <a:pt x="910" y="845"/>
                    <a:pt x="904" y="901"/>
                    <a:pt x="827" y="927"/>
                  </a:cubicBezTo>
                  <a:cubicBezTo>
                    <a:pt x="803" y="935"/>
                    <a:pt x="778" y="940"/>
                    <a:pt x="754" y="946"/>
                  </a:cubicBezTo>
                  <a:cubicBezTo>
                    <a:pt x="742" y="949"/>
                    <a:pt x="718" y="955"/>
                    <a:pt x="718" y="955"/>
                  </a:cubicBezTo>
                  <a:cubicBezTo>
                    <a:pt x="668" y="954"/>
                    <a:pt x="462" y="965"/>
                    <a:pt x="354" y="937"/>
                  </a:cubicBezTo>
                  <a:cubicBezTo>
                    <a:pt x="316" y="927"/>
                    <a:pt x="272" y="891"/>
                    <a:pt x="245" y="864"/>
                  </a:cubicBezTo>
                  <a:cubicBezTo>
                    <a:pt x="231" y="850"/>
                    <a:pt x="192" y="818"/>
                    <a:pt x="227" y="818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C2604B8D-58C4-43DA-91B2-FB3ED5356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" y="2065"/>
              <a:ext cx="542" cy="954"/>
            </a:xfrm>
            <a:custGeom>
              <a:avLst/>
              <a:gdLst>
                <a:gd name="T0" fmla="*/ 7 w 869"/>
                <a:gd name="T1" fmla="*/ 100 h 1173"/>
                <a:gd name="T2" fmla="*/ 6 w 869"/>
                <a:gd name="T3" fmla="*/ 120 h 1173"/>
                <a:gd name="T4" fmla="*/ 6 w 869"/>
                <a:gd name="T5" fmla="*/ 137 h 1173"/>
                <a:gd name="T6" fmla="*/ 6 w 869"/>
                <a:gd name="T7" fmla="*/ 144 h 1173"/>
                <a:gd name="T8" fmla="*/ 6 w 869"/>
                <a:gd name="T9" fmla="*/ 146 h 1173"/>
                <a:gd name="T10" fmla="*/ 5 w 869"/>
                <a:gd name="T11" fmla="*/ 148 h 1173"/>
                <a:gd name="T12" fmla="*/ 2 w 869"/>
                <a:gd name="T13" fmla="*/ 145 h 1173"/>
                <a:gd name="T14" fmla="*/ 1 w 869"/>
                <a:gd name="T15" fmla="*/ 136 h 1173"/>
                <a:gd name="T16" fmla="*/ 1 w 869"/>
                <a:gd name="T17" fmla="*/ 128 h 1173"/>
                <a:gd name="T18" fmla="*/ 0 w 869"/>
                <a:gd name="T19" fmla="*/ 121 h 1173"/>
                <a:gd name="T20" fmla="*/ 1 w 869"/>
                <a:gd name="T21" fmla="*/ 63 h 1173"/>
                <a:gd name="T22" fmla="*/ 1 w 869"/>
                <a:gd name="T23" fmla="*/ 30 h 1173"/>
                <a:gd name="T24" fmla="*/ 1 w 869"/>
                <a:gd name="T25" fmla="*/ 21 h 1173"/>
                <a:gd name="T26" fmla="*/ 1 w 869"/>
                <a:gd name="T27" fmla="*/ 17 h 1173"/>
                <a:gd name="T28" fmla="*/ 2 w 869"/>
                <a:gd name="T29" fmla="*/ 9 h 1173"/>
                <a:gd name="T30" fmla="*/ 3 w 869"/>
                <a:gd name="T31" fmla="*/ 6 h 1173"/>
                <a:gd name="T32" fmla="*/ 4 w 869"/>
                <a:gd name="T33" fmla="*/ 0 h 1173"/>
                <a:gd name="T34" fmla="*/ 6 w 869"/>
                <a:gd name="T35" fmla="*/ 11 h 1173"/>
                <a:gd name="T36" fmla="*/ 7 w 869"/>
                <a:gd name="T37" fmla="*/ 26 h 1173"/>
                <a:gd name="T38" fmla="*/ 7 w 869"/>
                <a:gd name="T39" fmla="*/ 32 h 1173"/>
                <a:gd name="T40" fmla="*/ 7 w 869"/>
                <a:gd name="T41" fmla="*/ 39 h 1173"/>
                <a:gd name="T42" fmla="*/ 7 w 869"/>
                <a:gd name="T43" fmla="*/ 90 h 1173"/>
                <a:gd name="T44" fmla="*/ 7 w 869"/>
                <a:gd name="T45" fmla="*/ 100 h 11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69"/>
                <a:gd name="T70" fmla="*/ 0 h 1173"/>
                <a:gd name="T71" fmla="*/ 869 w 869"/>
                <a:gd name="T72" fmla="*/ 1173 h 117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69" h="1173">
                  <a:moveTo>
                    <a:pt x="754" y="791"/>
                  </a:moveTo>
                  <a:cubicBezTo>
                    <a:pt x="743" y="846"/>
                    <a:pt x="731" y="899"/>
                    <a:pt x="699" y="945"/>
                  </a:cubicBezTo>
                  <a:cubicBezTo>
                    <a:pt x="684" y="991"/>
                    <a:pt x="669" y="1036"/>
                    <a:pt x="654" y="1082"/>
                  </a:cubicBezTo>
                  <a:cubicBezTo>
                    <a:pt x="648" y="1100"/>
                    <a:pt x="649" y="1122"/>
                    <a:pt x="636" y="1136"/>
                  </a:cubicBezTo>
                  <a:cubicBezTo>
                    <a:pt x="630" y="1142"/>
                    <a:pt x="626" y="1151"/>
                    <a:pt x="618" y="1155"/>
                  </a:cubicBezTo>
                  <a:cubicBezTo>
                    <a:pt x="601" y="1164"/>
                    <a:pt x="563" y="1173"/>
                    <a:pt x="563" y="1173"/>
                  </a:cubicBezTo>
                  <a:cubicBezTo>
                    <a:pt x="471" y="1168"/>
                    <a:pt x="379" y="1170"/>
                    <a:pt x="290" y="1145"/>
                  </a:cubicBezTo>
                  <a:cubicBezTo>
                    <a:pt x="231" y="1129"/>
                    <a:pt x="182" y="1097"/>
                    <a:pt x="127" y="1073"/>
                  </a:cubicBezTo>
                  <a:cubicBezTo>
                    <a:pt x="93" y="1058"/>
                    <a:pt x="60" y="1039"/>
                    <a:pt x="36" y="1009"/>
                  </a:cubicBezTo>
                  <a:cubicBezTo>
                    <a:pt x="23" y="992"/>
                    <a:pt x="0" y="955"/>
                    <a:pt x="0" y="955"/>
                  </a:cubicBezTo>
                  <a:cubicBezTo>
                    <a:pt x="11" y="805"/>
                    <a:pt x="33" y="644"/>
                    <a:pt x="81" y="500"/>
                  </a:cubicBezTo>
                  <a:cubicBezTo>
                    <a:pt x="92" y="412"/>
                    <a:pt x="99" y="324"/>
                    <a:pt x="109" y="236"/>
                  </a:cubicBezTo>
                  <a:cubicBezTo>
                    <a:pt x="113" y="197"/>
                    <a:pt x="118" y="176"/>
                    <a:pt x="154" y="164"/>
                  </a:cubicBezTo>
                  <a:cubicBezTo>
                    <a:pt x="193" y="123"/>
                    <a:pt x="147" y="165"/>
                    <a:pt x="200" y="136"/>
                  </a:cubicBezTo>
                  <a:cubicBezTo>
                    <a:pt x="241" y="114"/>
                    <a:pt x="266" y="87"/>
                    <a:pt x="309" y="73"/>
                  </a:cubicBezTo>
                  <a:cubicBezTo>
                    <a:pt x="343" y="37"/>
                    <a:pt x="308" y="68"/>
                    <a:pt x="354" y="45"/>
                  </a:cubicBezTo>
                  <a:cubicBezTo>
                    <a:pt x="383" y="30"/>
                    <a:pt x="395" y="11"/>
                    <a:pt x="427" y="0"/>
                  </a:cubicBezTo>
                  <a:cubicBezTo>
                    <a:pt x="520" y="23"/>
                    <a:pt x="626" y="29"/>
                    <a:pt x="709" y="82"/>
                  </a:cubicBezTo>
                  <a:cubicBezTo>
                    <a:pt x="738" y="125"/>
                    <a:pt x="765" y="172"/>
                    <a:pt x="809" y="200"/>
                  </a:cubicBezTo>
                  <a:cubicBezTo>
                    <a:pt x="821" y="218"/>
                    <a:pt x="838" y="234"/>
                    <a:pt x="845" y="255"/>
                  </a:cubicBezTo>
                  <a:cubicBezTo>
                    <a:pt x="851" y="273"/>
                    <a:pt x="863" y="309"/>
                    <a:pt x="863" y="309"/>
                  </a:cubicBezTo>
                  <a:cubicBezTo>
                    <a:pt x="858" y="436"/>
                    <a:pt x="869" y="596"/>
                    <a:pt x="790" y="709"/>
                  </a:cubicBezTo>
                  <a:cubicBezTo>
                    <a:pt x="787" y="717"/>
                    <a:pt x="776" y="791"/>
                    <a:pt x="754" y="79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33107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D87C-D564-45CD-96B4-0B32696C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Reduction: Data Compression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5CF0-CEAC-4822-A408-D4E7A9B15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1251285"/>
            <a:ext cx="11161602" cy="5208500"/>
          </a:xfrm>
        </p:spPr>
        <p:txBody>
          <a:bodyPr>
            <a:noAutofit/>
          </a:bodyPr>
          <a:lstStyle/>
          <a:p>
            <a:r>
              <a:rPr lang="en-US" sz="2800" b="1" dirty="0"/>
              <a:t>String compression (Huffman coding)</a:t>
            </a:r>
          </a:p>
          <a:p>
            <a:pPr lvl="1"/>
            <a:r>
              <a:rPr lang="en-US" sz="2400" dirty="0"/>
              <a:t>There are extensive theories and well-tuned algorithms</a:t>
            </a:r>
          </a:p>
          <a:p>
            <a:pPr lvl="1"/>
            <a:r>
              <a:rPr lang="en-US" sz="2400" dirty="0"/>
              <a:t>Typically lossless, but only limited manipulation is possible without expansion</a:t>
            </a:r>
          </a:p>
          <a:p>
            <a:r>
              <a:rPr lang="en-US" sz="2800" b="1" dirty="0"/>
              <a:t>Audio/video compression (</a:t>
            </a:r>
            <a:r>
              <a:rPr lang="en-US" sz="2800" b="1" dirty="0" err="1"/>
              <a:t>eg.</a:t>
            </a:r>
            <a:r>
              <a:rPr lang="en-US" sz="2800" b="1" dirty="0"/>
              <a:t> </a:t>
            </a:r>
            <a:r>
              <a:rPr lang="en-PK" sz="2800" dirty="0"/>
              <a:t>Discrete Wavelet Transform</a:t>
            </a:r>
            <a:r>
              <a:rPr lang="en-US" sz="2800" b="1" dirty="0"/>
              <a:t>)</a:t>
            </a:r>
          </a:p>
          <a:p>
            <a:pPr lvl="1"/>
            <a:r>
              <a:rPr lang="en-US" sz="2400" dirty="0"/>
              <a:t>Typically </a:t>
            </a:r>
            <a:r>
              <a:rPr lang="en-US" sz="2400" b="1" dirty="0">
                <a:solidFill>
                  <a:srgbClr val="FF0000"/>
                </a:solidFill>
              </a:rPr>
              <a:t>lossy compression</a:t>
            </a:r>
            <a:r>
              <a:rPr lang="en-US" sz="2400" dirty="0"/>
              <a:t>, with progressive refinement</a:t>
            </a:r>
          </a:p>
          <a:p>
            <a:pPr lvl="1"/>
            <a:r>
              <a:rPr lang="en-US" sz="2400" dirty="0"/>
              <a:t>Sometimes small fragments of signal can be reconstructed without reconstructing the whole.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18A06-B85A-41A2-95A1-8B718FA6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7AD23-C217-44D0-A5D5-1A2E49537371}"/>
              </a:ext>
            </a:extLst>
          </p:cNvPr>
          <p:cNvGrpSpPr/>
          <p:nvPr/>
        </p:nvGrpSpPr>
        <p:grpSpPr>
          <a:xfrm>
            <a:off x="3176336" y="3978442"/>
            <a:ext cx="4427621" cy="2342147"/>
            <a:chOff x="838200" y="1625600"/>
            <a:chExt cx="7519988" cy="492601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B75CFC8-AF54-42CB-8608-C87E261A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625600"/>
              <a:ext cx="3446463" cy="2595563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Original Data</a:t>
              </a: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BA131566-F4FF-4F5A-99F2-5E3FA3F93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75" y="2249488"/>
              <a:ext cx="2182813" cy="1608137"/>
            </a:xfrm>
            <a:prstGeom prst="cube">
              <a:avLst>
                <a:gd name="adj" fmla="val 25000"/>
              </a:avLst>
            </a:prstGeom>
            <a:solidFill>
              <a:srgbClr val="F6E6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Compressed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17B09E65-602A-4F92-8F0E-E0FA08A01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9588" y="300513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 sz="1200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D8452E38-C944-4492-A4F6-C422DC685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9588" y="3579813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 sz="120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CE2D8271-2DC5-4491-BC14-5223A1410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7089" y="3665538"/>
              <a:ext cx="1383618" cy="71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lossless</a:t>
              </a: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CF913E45-C42B-4C8D-9D05-E1A90F547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13" y="4367213"/>
              <a:ext cx="3286125" cy="21844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Original Data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Approximated </a:t>
              </a: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CBFAEF-CF6E-4662-9630-DA798F98E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2913" y="3875088"/>
              <a:ext cx="2743200" cy="1806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 sz="120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D803C4DD-9EE7-4D2B-A2FB-672EE3C59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2972">
              <a:off x="5117044" y="4655715"/>
              <a:ext cx="1032404" cy="71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lossy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209EFA8-1436-FF1D-7C82-442BC324B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Purpose of Huffman Coding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D6AC987-F21F-92B3-4B88-F880C3B42E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9300" y="1905000"/>
            <a:ext cx="7772400" cy="4114800"/>
          </a:xfrm>
        </p:spPr>
        <p:txBody>
          <a:bodyPr/>
          <a:lstStyle/>
          <a:p>
            <a:r>
              <a:rPr lang="en-US" altLang="en-PK"/>
              <a:t>Proposed by Dr. David A. Huffman in 1952</a:t>
            </a:r>
          </a:p>
          <a:p>
            <a:pPr lvl="1"/>
            <a:r>
              <a:rPr lang="en-US" altLang="en-PK" i="1"/>
              <a:t>“A Method for the Construction of Minimum Redundancy Codes”</a:t>
            </a:r>
          </a:p>
          <a:p>
            <a:r>
              <a:rPr lang="en-US" altLang="en-PK"/>
              <a:t>Applicable to many forms of data transmission</a:t>
            </a:r>
          </a:p>
          <a:p>
            <a:pPr lvl="1"/>
            <a:r>
              <a:rPr lang="en-US" altLang="en-PK"/>
              <a:t>Our example: text files</a:t>
            </a:r>
          </a:p>
          <a:p>
            <a:pPr lvl="1"/>
            <a:endParaRPr lang="en-US" altLang="en-PK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141BF18-1DBF-CAE4-7440-683206517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The Basic Algorithm	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E915BDF-9178-9F54-C4A5-77C510A64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5950" y="1695450"/>
            <a:ext cx="8648700" cy="4114800"/>
          </a:xfrm>
        </p:spPr>
        <p:txBody>
          <a:bodyPr/>
          <a:lstStyle/>
          <a:p>
            <a:r>
              <a:rPr lang="en-US" altLang="en-PK"/>
              <a:t>Huffman coding is a form of statistical coding</a:t>
            </a:r>
          </a:p>
          <a:p>
            <a:r>
              <a:rPr lang="en-US" altLang="en-PK"/>
              <a:t>Not all characters occur with the same frequency!</a:t>
            </a:r>
          </a:p>
          <a:p>
            <a:r>
              <a:rPr lang="en-US" altLang="en-PK"/>
              <a:t>Yet all characters are allocated the same amount of space</a:t>
            </a:r>
          </a:p>
          <a:p>
            <a:pPr lvl="1"/>
            <a:r>
              <a:rPr lang="en-US" altLang="en-PK"/>
              <a:t>1 char = 1 byte, be it </a:t>
            </a:r>
            <a:r>
              <a:rPr lang="en-US" altLang="en-PK" sz="4000">
                <a:solidFill>
                  <a:srgbClr val="FF3300"/>
                </a:solidFill>
              </a:rPr>
              <a:t>e</a:t>
            </a:r>
            <a:r>
              <a:rPr lang="en-US" altLang="en-PK"/>
              <a:t> or </a:t>
            </a:r>
            <a:r>
              <a:rPr lang="en-US" altLang="en-PK" sz="4000">
                <a:solidFill>
                  <a:srgbClr val="0000FF"/>
                </a:solidFill>
              </a:rPr>
              <a:t>x</a:t>
            </a:r>
            <a:endParaRPr lang="en-US" altLang="en-PK"/>
          </a:p>
          <a:p>
            <a:endParaRPr lang="en-US" altLang="en-P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8EB8-E69C-4D1C-81F7-9771FE48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D430-7B7A-4165-A0F1-A8AE744F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2646947"/>
            <a:ext cx="11117179" cy="356134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incomplete</a:t>
            </a:r>
            <a:r>
              <a:rPr lang="en-US" dirty="0"/>
              <a:t>: lacking attribute values, lacking certain attributes of interest, or containing only aggregate data</a:t>
            </a:r>
          </a:p>
          <a:p>
            <a:pPr lvl="1"/>
            <a:r>
              <a:rPr lang="en-US" dirty="0"/>
              <a:t>e.g., Occupation=“ ” (missing data)</a:t>
            </a:r>
          </a:p>
          <a:p>
            <a:r>
              <a:rPr lang="en-US" b="1" dirty="0"/>
              <a:t>noisy</a:t>
            </a:r>
            <a:r>
              <a:rPr lang="en-US" dirty="0"/>
              <a:t>: containing noise, errors, or outliers</a:t>
            </a:r>
          </a:p>
          <a:p>
            <a:pPr lvl="1"/>
            <a:r>
              <a:rPr lang="en-US" dirty="0"/>
              <a:t>e.g., Salary=“−10” (an error)</a:t>
            </a:r>
          </a:p>
          <a:p>
            <a:r>
              <a:rPr lang="en-US" b="1" dirty="0"/>
              <a:t>inconsistent</a:t>
            </a:r>
            <a:r>
              <a:rPr lang="en-US" dirty="0"/>
              <a:t>: containing discrepancies in codes or names, e.g.,</a:t>
            </a:r>
          </a:p>
          <a:p>
            <a:pPr lvl="1"/>
            <a:r>
              <a:rPr lang="en-US" dirty="0"/>
              <a:t>Age=“42”, Birthday=“03/07/2010”</a:t>
            </a:r>
          </a:p>
          <a:p>
            <a:pPr lvl="1"/>
            <a:r>
              <a:rPr lang="en-US" dirty="0"/>
              <a:t>Was rating “1, 2, 3”, now rating “A, B, C”</a:t>
            </a:r>
          </a:p>
          <a:p>
            <a:r>
              <a:rPr lang="en-US" b="1" dirty="0"/>
              <a:t>Intentional</a:t>
            </a:r>
            <a:r>
              <a:rPr lang="en-US" dirty="0"/>
              <a:t> (e.g., disguised missing data)</a:t>
            </a:r>
          </a:p>
          <a:p>
            <a:pPr lvl="1"/>
            <a:r>
              <a:rPr lang="en-US" dirty="0"/>
              <a:t>Jan. 1 as everyone’s birthday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B31BE-33C2-4417-870D-D15EE1B0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1D052-8266-40AD-83F0-3A7B2D8144A4}"/>
              </a:ext>
            </a:extLst>
          </p:cNvPr>
          <p:cNvSpPr txBox="1"/>
          <p:nvPr/>
        </p:nvSpPr>
        <p:spPr>
          <a:xfrm>
            <a:off x="1235242" y="1443789"/>
            <a:ext cx="949692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Data in the Real World Is Dirty: </a:t>
            </a:r>
            <a:r>
              <a:rPr lang="en-US" dirty="0"/>
              <a:t>Lots of potentially incorrect data, e.g., instrument faulty, human or computer error, transmission error</a:t>
            </a:r>
          </a:p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337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0EE5849-94AE-78C7-A860-E31FA9233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The Basic Algorithm	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270AEAA-FC0D-D4A1-42C2-06CBD0D6F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95500" y="1847850"/>
            <a:ext cx="8172450" cy="4114800"/>
          </a:xfrm>
        </p:spPr>
        <p:txBody>
          <a:bodyPr/>
          <a:lstStyle/>
          <a:p>
            <a:r>
              <a:rPr lang="en-US" altLang="en-PK"/>
              <a:t>Any savings in tailoring codes to frequency of character?</a:t>
            </a:r>
          </a:p>
          <a:p>
            <a:r>
              <a:rPr lang="en-US" altLang="en-PK"/>
              <a:t>Code word lengths are no longer fixed like ASCII.</a:t>
            </a:r>
          </a:p>
          <a:p>
            <a:r>
              <a:rPr lang="en-US" altLang="en-PK"/>
              <a:t>Code word lengths vary and will be shorter for the more frequently used characters.</a:t>
            </a:r>
          </a:p>
          <a:p>
            <a:endParaRPr lang="en-US" altLang="en-PK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6305360-4C1A-7FE8-68AB-CCB431D16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The (Real) Basic Algorithm</a:t>
            </a: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E9D0A102-109A-2C49-FB0A-304FEB5C1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0"/>
            <a:ext cx="882015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 "/>
            </a:pPr>
            <a:r>
              <a:rPr lang="en-US" altLang="en-PK" sz="2500" dirty="0"/>
              <a:t>1.	Scan text to be compressed and tally occurrence of all characters.</a:t>
            </a:r>
          </a:p>
          <a:p>
            <a:pPr>
              <a:spcBef>
                <a:spcPct val="50000"/>
              </a:spcBef>
              <a:buFontTx/>
              <a:buChar char=" "/>
            </a:pPr>
            <a:r>
              <a:rPr lang="en-US" altLang="en-PK" sz="2500" dirty="0"/>
              <a:t>2.	Sort or prioritize characters based on number of occurrences in text.</a:t>
            </a:r>
          </a:p>
          <a:p>
            <a:pPr>
              <a:spcBef>
                <a:spcPct val="50000"/>
              </a:spcBef>
              <a:buFontTx/>
              <a:buChar char=" "/>
            </a:pPr>
            <a:r>
              <a:rPr lang="en-US" altLang="en-PK" sz="2500" dirty="0"/>
              <a:t>3.	Build Huffman code tree based on prioritized list.</a:t>
            </a:r>
          </a:p>
          <a:p>
            <a:pPr>
              <a:spcBef>
                <a:spcPct val="50000"/>
              </a:spcBef>
              <a:buFontTx/>
              <a:buChar char=" "/>
            </a:pPr>
            <a:r>
              <a:rPr lang="en-US" altLang="en-PK" sz="2500" dirty="0"/>
              <a:t>4.	Perform a traversal of tree to determine all code words.</a:t>
            </a:r>
          </a:p>
          <a:p>
            <a:pPr>
              <a:spcBef>
                <a:spcPct val="50000"/>
              </a:spcBef>
              <a:buFontTx/>
              <a:buChar char=" "/>
            </a:pPr>
            <a:r>
              <a:rPr lang="en-US" altLang="en-PK" sz="2500" dirty="0"/>
              <a:t>5.	Scan text again and create new file using the Huffman codes.</a:t>
            </a:r>
            <a:endParaRPr lang="en-US" altLang="en-PK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55694B9-F420-FFA2-124E-729713565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PK"/>
              <a:t>Building a Tree</a:t>
            </a:r>
            <a:br>
              <a:rPr lang="en-US" altLang="en-PK"/>
            </a:br>
            <a:r>
              <a:rPr lang="en-US" altLang="en-PK" sz="3200"/>
              <a:t>Scan the original text</a:t>
            </a:r>
            <a:endParaRPr lang="en-US" altLang="en-PK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FFF23EB-F25E-40B4-F070-AFDFFF49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9750" y="1981200"/>
            <a:ext cx="8801100" cy="4114800"/>
          </a:xfrm>
        </p:spPr>
        <p:txBody>
          <a:bodyPr/>
          <a:lstStyle/>
          <a:p>
            <a:r>
              <a:rPr lang="en-US" altLang="en-PK"/>
              <a:t>Consider the following short text:</a:t>
            </a:r>
          </a:p>
          <a:p>
            <a:pPr>
              <a:buFont typeface="Symbol" pitchFamily="2" charset="2"/>
              <a:buChar char=" "/>
            </a:pPr>
            <a:endParaRPr lang="en-US" altLang="en-PK"/>
          </a:p>
          <a:p>
            <a:pPr>
              <a:buFont typeface="Symbol" pitchFamily="2" charset="2"/>
              <a:buChar char=" "/>
            </a:pPr>
            <a:r>
              <a:rPr lang="en-US" altLang="en-PK" i="1"/>
              <a:t>Eerie eyes seen near lake.</a:t>
            </a:r>
          </a:p>
          <a:p>
            <a:pPr>
              <a:buFont typeface="Symbol" pitchFamily="2" charset="2"/>
              <a:buChar char=" "/>
            </a:pPr>
            <a:endParaRPr lang="en-US" altLang="en-PK" i="1"/>
          </a:p>
          <a:p>
            <a:r>
              <a:rPr lang="en-US" altLang="en-PK"/>
              <a:t>Count up the occurrences of all characters in the text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8A22596-B175-81A0-DD80-5A6E34DF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PK"/>
              <a:t>Building a Tree</a:t>
            </a:r>
            <a:br>
              <a:rPr lang="en-US" altLang="en-PK"/>
            </a:br>
            <a:r>
              <a:rPr lang="en-US" altLang="en-PK" sz="3200"/>
              <a:t>Scan the original text</a:t>
            </a:r>
            <a:endParaRPr lang="en-US" altLang="en-PK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D010750-219D-1924-B5FE-A57310B54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0" y="1790700"/>
            <a:ext cx="9163050" cy="819150"/>
          </a:xfrm>
        </p:spPr>
        <p:txBody>
          <a:bodyPr>
            <a:normAutofit fontScale="55000" lnSpcReduction="20000"/>
          </a:bodyPr>
          <a:lstStyle/>
          <a:p>
            <a:pPr>
              <a:buFont typeface="Symbol" pitchFamily="2" charset="2"/>
              <a:buNone/>
            </a:pPr>
            <a:r>
              <a:rPr lang="en-US" altLang="en-PK"/>
              <a:t>	</a:t>
            </a:r>
            <a:r>
              <a:rPr lang="en-US" altLang="en-PK" sz="4000" i="1"/>
              <a:t>Eerie eyes seen near lake.</a:t>
            </a:r>
          </a:p>
          <a:p>
            <a:r>
              <a:rPr lang="en-US" altLang="en-PK" sz="4000"/>
              <a:t>What characters are present?</a:t>
            </a:r>
            <a:endParaRPr lang="en-US" altLang="en-PK"/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FEE0A74-D847-0973-9076-126CE4051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1" y="3751264"/>
            <a:ext cx="321113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PK" sz="4000">
                <a:solidFill>
                  <a:srgbClr val="0000FF"/>
                </a:solidFill>
              </a:rPr>
              <a:t>E  e  r  i space  </a:t>
            </a:r>
          </a:p>
          <a:p>
            <a:pPr>
              <a:buFontTx/>
              <a:buNone/>
            </a:pPr>
            <a:r>
              <a:rPr lang="en-US" altLang="en-PK" sz="4000">
                <a:solidFill>
                  <a:srgbClr val="0000FF"/>
                </a:solidFill>
              </a:rPr>
              <a:t>y s n a r l k .</a:t>
            </a:r>
            <a:endParaRPr lang="en-US" altLang="en-PK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DC6F4A8B-36E3-7B1E-9205-4B548EEE8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76" y="3884613"/>
            <a:ext cx="1793875" cy="519112"/>
          </a:xfrm>
          <a:prstGeom prst="rect">
            <a:avLst/>
          </a:prstGeom>
          <a:noFill/>
          <a:ln w="95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  <p:bldP spid="1638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7130DDF-13FC-4EA6-B65B-CAD93979A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PK"/>
              <a:t>Building a Tree</a:t>
            </a:r>
            <a:br>
              <a:rPr lang="en-US" altLang="en-PK"/>
            </a:br>
            <a:r>
              <a:rPr lang="en-US" altLang="en-PK" sz="3200"/>
              <a:t>Scan the original text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9CEE836-A70C-F59A-53BB-21E2697B7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9300" y="1543050"/>
            <a:ext cx="8401050" cy="685800"/>
          </a:xfrm>
        </p:spPr>
        <p:txBody>
          <a:bodyPr>
            <a:normAutofit fontScale="55000" lnSpcReduction="20000"/>
          </a:bodyPr>
          <a:lstStyle/>
          <a:p>
            <a:pPr>
              <a:buFont typeface="Symbol" pitchFamily="2" charset="2"/>
              <a:buNone/>
            </a:pPr>
            <a:r>
              <a:rPr lang="en-US" altLang="en-PK" sz="4000"/>
              <a:t>Eerie eyes seen near lake.</a:t>
            </a:r>
            <a:endParaRPr lang="en-US" altLang="en-PK"/>
          </a:p>
          <a:p>
            <a:r>
              <a:rPr lang="en-US" altLang="en-PK"/>
              <a:t>What is the frequency of each character in the text?</a:t>
            </a:r>
            <a:endParaRPr lang="en-US" altLang="en-PK" sz="4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2B48C-ED0B-F607-53A2-3BDE1910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731451"/>
            <a:ext cx="7772400" cy="2780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74CD09E-F5E0-F58F-BDCF-8B9C27768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PK"/>
              <a:t>Building a Tree</a:t>
            </a:r>
            <a:br>
              <a:rPr lang="en-US" altLang="en-PK"/>
            </a:br>
            <a:r>
              <a:rPr lang="en-US" altLang="en-PK" sz="3200"/>
              <a:t>Prioritize characters</a:t>
            </a:r>
            <a:endParaRPr lang="en-US" altLang="en-PK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F883ABC-2832-F892-42B9-D242F3F08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9300" y="1752600"/>
            <a:ext cx="7772400" cy="4114800"/>
          </a:xfrm>
        </p:spPr>
        <p:txBody>
          <a:bodyPr/>
          <a:lstStyle/>
          <a:p>
            <a:r>
              <a:rPr lang="en-US" altLang="en-PK"/>
              <a:t>Create binary tree nodes with character and frequency of each character</a:t>
            </a:r>
          </a:p>
          <a:p>
            <a:r>
              <a:rPr lang="en-US" altLang="en-PK"/>
              <a:t>Place nodes in a priority queue</a:t>
            </a:r>
          </a:p>
          <a:p>
            <a:pPr lvl="1"/>
            <a:r>
              <a:rPr lang="en-US" altLang="en-PK"/>
              <a:t>The </a:t>
            </a:r>
            <a:r>
              <a:rPr lang="en-US" altLang="en-PK" u="sng"/>
              <a:t>lower</a:t>
            </a:r>
            <a:r>
              <a:rPr lang="en-US" altLang="en-PK"/>
              <a:t> the occurrence, the higher the priority in the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57D3D2F-CA6E-1CAD-324A-070361A46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737FBC9-5D23-E033-9D84-2D3A6DEAE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638300"/>
            <a:ext cx="8991600" cy="4114800"/>
          </a:xfrm>
        </p:spPr>
        <p:txBody>
          <a:bodyPr>
            <a:normAutofit lnSpcReduction="10000"/>
          </a:bodyPr>
          <a:lstStyle/>
          <a:p>
            <a:r>
              <a:rPr lang="en-US" altLang="en-PK" sz="2800"/>
              <a:t>The queue after inserting all nodes</a:t>
            </a:r>
          </a:p>
          <a:p>
            <a:endParaRPr lang="en-US" altLang="en-PK" sz="2800"/>
          </a:p>
          <a:p>
            <a:endParaRPr lang="en-US" altLang="en-PK" sz="2800"/>
          </a:p>
          <a:p>
            <a:endParaRPr lang="en-US" altLang="en-PK" sz="2800"/>
          </a:p>
          <a:p>
            <a:endParaRPr lang="en-US" altLang="en-PK" sz="2800"/>
          </a:p>
          <a:p>
            <a:endParaRPr lang="en-US" altLang="en-PK" sz="2800"/>
          </a:p>
          <a:p>
            <a:endParaRPr lang="en-US" altLang="en-PK" sz="2800"/>
          </a:p>
          <a:p>
            <a:r>
              <a:rPr lang="en-US" altLang="en-PK" sz="2800"/>
              <a:t>Null Pointers are not shown</a:t>
            </a:r>
            <a:endParaRPr lang="en-US" altLang="en-PK"/>
          </a:p>
        </p:txBody>
      </p:sp>
      <p:grpSp>
        <p:nvGrpSpPr>
          <p:cNvPr id="20528" name="Group 48">
            <a:extLst>
              <a:ext uri="{FF2B5EF4-FFF2-40B4-BE49-F238E27FC236}">
                <a16:creationId xmlns:a16="http://schemas.microsoft.com/office/drawing/2014/main" id="{5157A066-63BF-F648-9A51-4D1C30F412BE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571750"/>
            <a:ext cx="8896350" cy="1565275"/>
            <a:chOff x="96" y="1524"/>
            <a:chExt cx="5604" cy="986"/>
          </a:xfrm>
        </p:grpSpPr>
        <p:grpSp>
          <p:nvGrpSpPr>
            <p:cNvPr id="20497" name="Group 17">
              <a:extLst>
                <a:ext uri="{FF2B5EF4-FFF2-40B4-BE49-F238E27FC236}">
                  <a16:creationId xmlns:a16="http://schemas.microsoft.com/office/drawing/2014/main" id="{FCE16D2F-0CEA-45DD-C453-5181611191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1524"/>
              <a:ext cx="5604" cy="276"/>
              <a:chOff x="96" y="1956"/>
              <a:chExt cx="5604" cy="408"/>
            </a:xfrm>
          </p:grpSpPr>
          <p:sp>
            <p:nvSpPr>
              <p:cNvPr id="20485" name="Rectangle 5">
                <a:extLst>
                  <a:ext uri="{FF2B5EF4-FFF2-40B4-BE49-F238E27FC236}">
                    <a16:creationId xmlns:a16="http://schemas.microsoft.com/office/drawing/2014/main" id="{12BDC90F-4841-38F6-81C3-EFA694FBB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1956"/>
                <a:ext cx="5604" cy="4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86" name="Line 6">
                <a:extLst>
                  <a:ext uri="{FF2B5EF4-FFF2-40B4-BE49-F238E27FC236}">
                    <a16:creationId xmlns:a16="http://schemas.microsoft.com/office/drawing/2014/main" id="{F71C4D34-3BB0-893B-9426-D5FC5A0A6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87" name="Line 7">
                <a:extLst>
                  <a:ext uri="{FF2B5EF4-FFF2-40B4-BE49-F238E27FC236}">
                    <a16:creationId xmlns:a16="http://schemas.microsoft.com/office/drawing/2014/main" id="{E0AFBCD0-3FEB-1B28-420C-1F62AED73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88" name="Line 8">
                <a:extLst>
                  <a:ext uri="{FF2B5EF4-FFF2-40B4-BE49-F238E27FC236}">
                    <a16:creationId xmlns:a16="http://schemas.microsoft.com/office/drawing/2014/main" id="{96FC72CD-17F3-A923-02DE-AEAAE216F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3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89" name="Line 9">
                <a:extLst>
                  <a:ext uri="{FF2B5EF4-FFF2-40B4-BE49-F238E27FC236}">
                    <a16:creationId xmlns:a16="http://schemas.microsoft.com/office/drawing/2014/main" id="{965183A8-5224-8B70-15DB-673AF858C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8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0" name="Line 10">
                <a:extLst>
                  <a:ext uri="{FF2B5EF4-FFF2-40B4-BE49-F238E27FC236}">
                    <a16:creationId xmlns:a16="http://schemas.microsoft.com/office/drawing/2014/main" id="{97E17BB0-63D6-97FA-4000-D4D2C0BFB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4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1" name="Line 11">
                <a:extLst>
                  <a:ext uri="{FF2B5EF4-FFF2-40B4-BE49-F238E27FC236}">
                    <a16:creationId xmlns:a16="http://schemas.microsoft.com/office/drawing/2014/main" id="{7DBF54E5-E9B8-AF9E-D972-A94418863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2" name="Line 12">
                <a:extLst>
                  <a:ext uri="{FF2B5EF4-FFF2-40B4-BE49-F238E27FC236}">
                    <a16:creationId xmlns:a16="http://schemas.microsoft.com/office/drawing/2014/main" id="{D82A19FA-2105-6681-5233-7DE5CBA22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5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3" name="Line 13">
                <a:extLst>
                  <a:ext uri="{FF2B5EF4-FFF2-40B4-BE49-F238E27FC236}">
                    <a16:creationId xmlns:a16="http://schemas.microsoft.com/office/drawing/2014/main" id="{CF5711B5-AFEC-D90D-E29C-0AC6D1B27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1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4" name="Line 14">
                <a:extLst>
                  <a:ext uri="{FF2B5EF4-FFF2-40B4-BE49-F238E27FC236}">
                    <a16:creationId xmlns:a16="http://schemas.microsoft.com/office/drawing/2014/main" id="{8700DCE7-9965-99CE-0427-44D4B3E76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5" name="Line 15">
                <a:extLst>
                  <a:ext uri="{FF2B5EF4-FFF2-40B4-BE49-F238E27FC236}">
                    <a16:creationId xmlns:a16="http://schemas.microsoft.com/office/drawing/2014/main" id="{0C4C5555-F756-270C-6B06-CE200A60B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2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0496" name="Line 16">
                <a:extLst>
                  <a:ext uri="{FF2B5EF4-FFF2-40B4-BE49-F238E27FC236}">
                    <a16:creationId xmlns:a16="http://schemas.microsoft.com/office/drawing/2014/main" id="{06C7EC56-0E73-6A30-8151-721930532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8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</p:grpSp>
        <p:sp>
          <p:nvSpPr>
            <p:cNvPr id="20498" name="Line 18">
              <a:extLst>
                <a:ext uri="{FF2B5EF4-FFF2-40B4-BE49-F238E27FC236}">
                  <a16:creationId xmlns:a16="http://schemas.microsoft.com/office/drawing/2014/main" id="{C3866A4C-071F-F2D7-F119-1AA06EC7B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0" name="Line 20">
              <a:extLst>
                <a:ext uri="{FF2B5EF4-FFF2-40B4-BE49-F238E27FC236}">
                  <a16:creationId xmlns:a16="http://schemas.microsoft.com/office/drawing/2014/main" id="{1B21A833-EB69-2275-64F6-55AD7F8BE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1" name="Line 21">
              <a:extLst>
                <a:ext uri="{FF2B5EF4-FFF2-40B4-BE49-F238E27FC236}">
                  <a16:creationId xmlns:a16="http://schemas.microsoft.com/office/drawing/2014/main" id="{1E84EDE3-BD45-B08F-F551-8CB641BC5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3" name="Line 23">
              <a:extLst>
                <a:ext uri="{FF2B5EF4-FFF2-40B4-BE49-F238E27FC236}">
                  <a16:creationId xmlns:a16="http://schemas.microsoft.com/office/drawing/2014/main" id="{4A74F925-803D-B021-2E9F-7986F3D1A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4" name="Line 24">
              <a:extLst>
                <a:ext uri="{FF2B5EF4-FFF2-40B4-BE49-F238E27FC236}">
                  <a16:creationId xmlns:a16="http://schemas.microsoft.com/office/drawing/2014/main" id="{2D1F8689-EE28-0EB7-DE5E-2FD307791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5" name="Line 25">
              <a:extLst>
                <a:ext uri="{FF2B5EF4-FFF2-40B4-BE49-F238E27FC236}">
                  <a16:creationId xmlns:a16="http://schemas.microsoft.com/office/drawing/2014/main" id="{AB1312AC-A57F-6D34-8C14-76C34BB33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6" name="Line 26">
              <a:extLst>
                <a:ext uri="{FF2B5EF4-FFF2-40B4-BE49-F238E27FC236}">
                  <a16:creationId xmlns:a16="http://schemas.microsoft.com/office/drawing/2014/main" id="{E15C32D9-A7D4-0C3A-BE16-892A18702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7" name="Line 27">
              <a:extLst>
                <a:ext uri="{FF2B5EF4-FFF2-40B4-BE49-F238E27FC236}">
                  <a16:creationId xmlns:a16="http://schemas.microsoft.com/office/drawing/2014/main" id="{3FC666D9-5D6D-C241-9811-689721918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8" name="Line 28">
              <a:extLst>
                <a:ext uri="{FF2B5EF4-FFF2-40B4-BE49-F238E27FC236}">
                  <a16:creationId xmlns:a16="http://schemas.microsoft.com/office/drawing/2014/main" id="{6C26CDE3-FBCA-6464-33CA-4CDB174E1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09" name="Line 29">
              <a:extLst>
                <a:ext uri="{FF2B5EF4-FFF2-40B4-BE49-F238E27FC236}">
                  <a16:creationId xmlns:a16="http://schemas.microsoft.com/office/drawing/2014/main" id="{609BD49A-E4D1-678D-B6D4-861668F92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10" name="Line 30">
              <a:extLst>
                <a:ext uri="{FF2B5EF4-FFF2-40B4-BE49-F238E27FC236}">
                  <a16:creationId xmlns:a16="http://schemas.microsoft.com/office/drawing/2014/main" id="{61F489A5-FD24-EBF3-E170-3E07ED0D1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11" name="Line 31">
              <a:extLst>
                <a:ext uri="{FF2B5EF4-FFF2-40B4-BE49-F238E27FC236}">
                  <a16:creationId xmlns:a16="http://schemas.microsoft.com/office/drawing/2014/main" id="{191A0396-DD4A-9E35-E93B-69AB25865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0514" name="Text Box 34">
              <a:extLst>
                <a:ext uri="{FF2B5EF4-FFF2-40B4-BE49-F238E27FC236}">
                  <a16:creationId xmlns:a16="http://schemas.microsoft.com/office/drawing/2014/main" id="{79E8EDD5-94F1-9A51-79B0-156FD2BEA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15" name="Text Box 35">
              <a:extLst>
                <a:ext uri="{FF2B5EF4-FFF2-40B4-BE49-F238E27FC236}">
                  <a16:creationId xmlns:a16="http://schemas.microsoft.com/office/drawing/2014/main" id="{E2CA8D25-1C1B-18C5-4F45-8DD66D836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16" name="Text Box 36">
              <a:extLst>
                <a:ext uri="{FF2B5EF4-FFF2-40B4-BE49-F238E27FC236}">
                  <a16:creationId xmlns:a16="http://schemas.microsoft.com/office/drawing/2014/main" id="{E330B55B-5666-7183-5546-020F43B77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17" name="Text Box 37">
              <a:extLst>
                <a:ext uri="{FF2B5EF4-FFF2-40B4-BE49-F238E27FC236}">
                  <a16:creationId xmlns:a16="http://schemas.microsoft.com/office/drawing/2014/main" id="{16CD47A9-1356-99EA-C23B-AFD0AB35B9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18" name="Text Box 38">
              <a:extLst>
                <a:ext uri="{FF2B5EF4-FFF2-40B4-BE49-F238E27FC236}">
                  <a16:creationId xmlns:a16="http://schemas.microsoft.com/office/drawing/2014/main" id="{BB4A690A-04B7-A75C-0F56-4102C97E3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1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19" name="Text Box 39">
              <a:extLst>
                <a:ext uri="{FF2B5EF4-FFF2-40B4-BE49-F238E27FC236}">
                  <a16:creationId xmlns:a16="http://schemas.microsoft.com/office/drawing/2014/main" id="{D73DCFB0-7166-5978-32B1-83DDDFAAC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0520" name="Text Box 40">
              <a:extLst>
                <a:ext uri="{FF2B5EF4-FFF2-40B4-BE49-F238E27FC236}">
                  <a16:creationId xmlns:a16="http://schemas.microsoft.com/office/drawing/2014/main" id="{0EA8F588-136F-CA38-2EF2-2DBE412D3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0521" name="Text Box 41">
              <a:extLst>
                <a:ext uri="{FF2B5EF4-FFF2-40B4-BE49-F238E27FC236}">
                  <a16:creationId xmlns:a16="http://schemas.microsoft.com/office/drawing/2014/main" id="{F5501CFF-5E1E-65F6-6167-C0916AB7D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4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0522" name="Text Box 42">
              <a:extLst>
                <a:ext uri="{FF2B5EF4-FFF2-40B4-BE49-F238E27FC236}">
                  <a16:creationId xmlns:a16="http://schemas.microsoft.com/office/drawing/2014/main" id="{89957C88-7627-3C23-8D89-9E6FB5381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0523" name="Text Box 43">
              <a:extLst>
                <a:ext uri="{FF2B5EF4-FFF2-40B4-BE49-F238E27FC236}">
                  <a16:creationId xmlns:a16="http://schemas.microsoft.com/office/drawing/2014/main" id="{B01296D9-C8ED-F155-CDE4-AE071BF72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0524" name="Text Box 44">
              <a:extLst>
                <a:ext uri="{FF2B5EF4-FFF2-40B4-BE49-F238E27FC236}">
                  <a16:creationId xmlns:a16="http://schemas.microsoft.com/office/drawing/2014/main" id="{35B28C3D-51BD-69AA-6F25-13A1C2269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" y="2016"/>
              <a:ext cx="408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20525" name="Text Box 45">
              <a:extLst>
                <a:ext uri="{FF2B5EF4-FFF2-40B4-BE49-F238E27FC236}">
                  <a16:creationId xmlns:a16="http://schemas.microsoft.com/office/drawing/2014/main" id="{62743B91-A190-8C16-22A8-821588110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0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63BAC31-4D30-5EBE-627F-7A203F9F3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grpSp>
        <p:nvGrpSpPr>
          <p:cNvPr id="29700" name="Group 4">
            <a:extLst>
              <a:ext uri="{FF2B5EF4-FFF2-40B4-BE49-F238E27FC236}">
                <a16:creationId xmlns:a16="http://schemas.microsoft.com/office/drawing/2014/main" id="{40A1663B-641E-3734-7298-799C1F410D7D}"/>
              </a:ext>
            </a:extLst>
          </p:cNvPr>
          <p:cNvGrpSpPr>
            <a:grpSpLocks/>
          </p:cNvGrpSpPr>
          <p:nvPr/>
        </p:nvGrpSpPr>
        <p:grpSpPr bwMode="auto">
          <a:xfrm>
            <a:off x="1733550" y="1809750"/>
            <a:ext cx="8896350" cy="1565275"/>
            <a:chOff x="96" y="1524"/>
            <a:chExt cx="5604" cy="986"/>
          </a:xfrm>
        </p:grpSpPr>
        <p:grpSp>
          <p:nvGrpSpPr>
            <p:cNvPr id="29701" name="Group 5">
              <a:extLst>
                <a:ext uri="{FF2B5EF4-FFF2-40B4-BE49-F238E27FC236}">
                  <a16:creationId xmlns:a16="http://schemas.microsoft.com/office/drawing/2014/main" id="{604AE4F3-0084-834B-02B0-88E7561BF0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1524"/>
              <a:ext cx="5604" cy="276"/>
              <a:chOff x="96" y="1956"/>
              <a:chExt cx="5604" cy="408"/>
            </a:xfrm>
          </p:grpSpPr>
          <p:sp>
            <p:nvSpPr>
              <p:cNvPr id="29702" name="Rectangle 6">
                <a:extLst>
                  <a:ext uri="{FF2B5EF4-FFF2-40B4-BE49-F238E27FC236}">
                    <a16:creationId xmlns:a16="http://schemas.microsoft.com/office/drawing/2014/main" id="{79FE885B-E34C-3278-1771-40EBCA8C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1956"/>
                <a:ext cx="5604" cy="4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3" name="Line 7">
                <a:extLst>
                  <a:ext uri="{FF2B5EF4-FFF2-40B4-BE49-F238E27FC236}">
                    <a16:creationId xmlns:a16="http://schemas.microsoft.com/office/drawing/2014/main" id="{ABB07578-5602-ECFC-F448-2BADB4A38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4" name="Line 8">
                <a:extLst>
                  <a:ext uri="{FF2B5EF4-FFF2-40B4-BE49-F238E27FC236}">
                    <a16:creationId xmlns:a16="http://schemas.microsoft.com/office/drawing/2014/main" id="{D6BCB5AC-2D4E-A900-BE3A-169EE0C92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5" name="Line 9">
                <a:extLst>
                  <a:ext uri="{FF2B5EF4-FFF2-40B4-BE49-F238E27FC236}">
                    <a16:creationId xmlns:a16="http://schemas.microsoft.com/office/drawing/2014/main" id="{EA233E45-F4EF-8858-D1B6-DDD71CA68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3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6" name="Line 10">
                <a:extLst>
                  <a:ext uri="{FF2B5EF4-FFF2-40B4-BE49-F238E27FC236}">
                    <a16:creationId xmlns:a16="http://schemas.microsoft.com/office/drawing/2014/main" id="{3778D147-7DB1-4A52-4AC1-3C445C5FB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8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7" name="Line 11">
                <a:extLst>
                  <a:ext uri="{FF2B5EF4-FFF2-40B4-BE49-F238E27FC236}">
                    <a16:creationId xmlns:a16="http://schemas.microsoft.com/office/drawing/2014/main" id="{844B0323-8586-EE36-99A5-B9FF7E3B4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4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8" name="Line 12">
                <a:extLst>
                  <a:ext uri="{FF2B5EF4-FFF2-40B4-BE49-F238E27FC236}">
                    <a16:creationId xmlns:a16="http://schemas.microsoft.com/office/drawing/2014/main" id="{26E35A76-3583-4E09-B0C0-BA9DFC6F7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09" name="Line 13">
                <a:extLst>
                  <a:ext uri="{FF2B5EF4-FFF2-40B4-BE49-F238E27FC236}">
                    <a16:creationId xmlns:a16="http://schemas.microsoft.com/office/drawing/2014/main" id="{B652FF55-32CA-49C7-F31C-F783FEC38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5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10" name="Line 14">
                <a:extLst>
                  <a:ext uri="{FF2B5EF4-FFF2-40B4-BE49-F238E27FC236}">
                    <a16:creationId xmlns:a16="http://schemas.microsoft.com/office/drawing/2014/main" id="{429288C2-7EEF-2453-F6D2-3325B7515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1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11" name="Line 15">
                <a:extLst>
                  <a:ext uri="{FF2B5EF4-FFF2-40B4-BE49-F238E27FC236}">
                    <a16:creationId xmlns:a16="http://schemas.microsoft.com/office/drawing/2014/main" id="{D1FFFDE8-AB07-C361-8973-47D86B1EE9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12" name="Line 16">
                <a:extLst>
                  <a:ext uri="{FF2B5EF4-FFF2-40B4-BE49-F238E27FC236}">
                    <a16:creationId xmlns:a16="http://schemas.microsoft.com/office/drawing/2014/main" id="{8E142C2F-3255-8D19-E73D-54AFED79C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2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  <p:sp>
            <p:nvSpPr>
              <p:cNvPr id="29713" name="Line 17">
                <a:extLst>
                  <a:ext uri="{FF2B5EF4-FFF2-40B4-BE49-F238E27FC236}">
                    <a16:creationId xmlns:a16="http://schemas.microsoft.com/office/drawing/2014/main" id="{7E71F49C-C272-41ED-1D0F-2034BCEAD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8" y="1956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PK"/>
              </a:p>
            </p:txBody>
          </p:sp>
        </p:grp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FA32B06B-FE9A-B90F-A150-099ED5277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15" name="Line 19">
              <a:extLst>
                <a:ext uri="{FF2B5EF4-FFF2-40B4-BE49-F238E27FC236}">
                  <a16:creationId xmlns:a16="http://schemas.microsoft.com/office/drawing/2014/main" id="{8B58FD8D-3478-C948-6AE9-8161A6336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16" name="Line 20">
              <a:extLst>
                <a:ext uri="{FF2B5EF4-FFF2-40B4-BE49-F238E27FC236}">
                  <a16:creationId xmlns:a16="http://schemas.microsoft.com/office/drawing/2014/main" id="{ACE0563C-311E-F2E4-B24B-52E1EF14F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17" name="Line 21">
              <a:extLst>
                <a:ext uri="{FF2B5EF4-FFF2-40B4-BE49-F238E27FC236}">
                  <a16:creationId xmlns:a16="http://schemas.microsoft.com/office/drawing/2014/main" id="{0FE39648-BF6A-4F99-965A-B2937171B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18" name="Line 22">
              <a:extLst>
                <a:ext uri="{FF2B5EF4-FFF2-40B4-BE49-F238E27FC236}">
                  <a16:creationId xmlns:a16="http://schemas.microsoft.com/office/drawing/2014/main" id="{0CDC42C1-CB6A-AD61-0148-15C1FBE01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19" name="Line 23">
              <a:extLst>
                <a:ext uri="{FF2B5EF4-FFF2-40B4-BE49-F238E27FC236}">
                  <a16:creationId xmlns:a16="http://schemas.microsoft.com/office/drawing/2014/main" id="{CF0A0BBD-DE57-C67E-C7D9-5C99326C8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0" name="Line 24">
              <a:extLst>
                <a:ext uri="{FF2B5EF4-FFF2-40B4-BE49-F238E27FC236}">
                  <a16:creationId xmlns:a16="http://schemas.microsoft.com/office/drawing/2014/main" id="{A3D692C5-1487-367C-7BB1-068D26869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1" name="Line 25">
              <a:extLst>
                <a:ext uri="{FF2B5EF4-FFF2-40B4-BE49-F238E27FC236}">
                  <a16:creationId xmlns:a16="http://schemas.microsoft.com/office/drawing/2014/main" id="{DDC0B3EF-0511-3778-C3F8-869CEE9BD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2" name="Line 26">
              <a:extLst>
                <a:ext uri="{FF2B5EF4-FFF2-40B4-BE49-F238E27FC236}">
                  <a16:creationId xmlns:a16="http://schemas.microsoft.com/office/drawing/2014/main" id="{5A361806-0DAE-AF60-FC2B-4BA2F54DF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3" name="Line 27">
              <a:extLst>
                <a:ext uri="{FF2B5EF4-FFF2-40B4-BE49-F238E27FC236}">
                  <a16:creationId xmlns:a16="http://schemas.microsoft.com/office/drawing/2014/main" id="{297BD24C-A584-8BA0-8BF2-C6C1C4F5D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9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4" name="Line 28">
              <a:extLst>
                <a:ext uri="{FF2B5EF4-FFF2-40B4-BE49-F238E27FC236}">
                  <a16:creationId xmlns:a16="http://schemas.microsoft.com/office/drawing/2014/main" id="{B7993F77-899F-0BFC-DF77-FB42212F3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5" name="Line 29">
              <a:extLst>
                <a:ext uri="{FF2B5EF4-FFF2-40B4-BE49-F238E27FC236}">
                  <a16:creationId xmlns:a16="http://schemas.microsoft.com/office/drawing/2014/main" id="{8F69C2C6-E518-D8E8-66D2-ADF6D6B94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1674"/>
              <a:ext cx="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29726" name="Text Box 30">
              <a:extLst>
                <a:ext uri="{FF2B5EF4-FFF2-40B4-BE49-F238E27FC236}">
                  <a16:creationId xmlns:a16="http://schemas.microsoft.com/office/drawing/2014/main" id="{7AFDE267-B2E2-ADAA-FDD6-92FEA11EF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27" name="Text Box 31">
              <a:extLst>
                <a:ext uri="{FF2B5EF4-FFF2-40B4-BE49-F238E27FC236}">
                  <a16:creationId xmlns:a16="http://schemas.microsoft.com/office/drawing/2014/main" id="{10CC419C-8F57-4D2E-8478-968036F51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28" name="Text Box 32">
              <a:extLst>
                <a:ext uri="{FF2B5EF4-FFF2-40B4-BE49-F238E27FC236}">
                  <a16:creationId xmlns:a16="http://schemas.microsoft.com/office/drawing/2014/main" id="{351393BB-E17D-6601-8A95-C78BE1A21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29" name="Text Box 33">
              <a:extLst>
                <a:ext uri="{FF2B5EF4-FFF2-40B4-BE49-F238E27FC236}">
                  <a16:creationId xmlns:a16="http://schemas.microsoft.com/office/drawing/2014/main" id="{D685B737-2CC9-73EB-62A4-470F71188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30" name="Text Box 34">
              <a:extLst>
                <a:ext uri="{FF2B5EF4-FFF2-40B4-BE49-F238E27FC236}">
                  <a16:creationId xmlns:a16="http://schemas.microsoft.com/office/drawing/2014/main" id="{20FA33FA-17D7-821D-FA3E-0E3D135D1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1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31" name="Text Box 35">
              <a:extLst>
                <a:ext uri="{FF2B5EF4-FFF2-40B4-BE49-F238E27FC236}">
                  <a16:creationId xmlns:a16="http://schemas.microsoft.com/office/drawing/2014/main" id="{0B097599-9D73-C8DB-4D9C-D6A995061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29732" name="Text Box 36">
              <a:extLst>
                <a:ext uri="{FF2B5EF4-FFF2-40B4-BE49-F238E27FC236}">
                  <a16:creationId xmlns:a16="http://schemas.microsoft.com/office/drawing/2014/main" id="{5D2664EF-FEF6-EE8C-C907-7FDFF0431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9733" name="Text Box 37">
              <a:extLst>
                <a:ext uri="{FF2B5EF4-FFF2-40B4-BE49-F238E27FC236}">
                  <a16:creationId xmlns:a16="http://schemas.microsoft.com/office/drawing/2014/main" id="{1DC2BE8A-9BEF-D9AD-4471-63BF62721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4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9734" name="Text Box 38">
              <a:extLst>
                <a:ext uri="{FF2B5EF4-FFF2-40B4-BE49-F238E27FC236}">
                  <a16:creationId xmlns:a16="http://schemas.microsoft.com/office/drawing/2014/main" id="{D4588A5E-4548-00E1-886C-55B58D77F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9735" name="Text Box 39">
              <a:extLst>
                <a:ext uri="{FF2B5EF4-FFF2-40B4-BE49-F238E27FC236}">
                  <a16:creationId xmlns:a16="http://schemas.microsoft.com/office/drawing/2014/main" id="{0EF84C70-42CF-2F85-B56A-28DDF45F3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29736" name="Text Box 40">
              <a:extLst>
                <a:ext uri="{FF2B5EF4-FFF2-40B4-BE49-F238E27FC236}">
                  <a16:creationId xmlns:a16="http://schemas.microsoft.com/office/drawing/2014/main" id="{81733CBA-97DB-3751-026D-B0906622A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" y="2016"/>
              <a:ext cx="408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29737" name="Text Box 41">
              <a:extLst>
                <a:ext uri="{FF2B5EF4-FFF2-40B4-BE49-F238E27FC236}">
                  <a16:creationId xmlns:a16="http://schemas.microsoft.com/office/drawing/2014/main" id="{9A0C2C18-1CFB-06A9-521A-A5412E298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0" y="2016"/>
              <a:ext cx="252" cy="4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5321F73-66FE-0395-8298-D4696EF4C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B003122C-CD4D-B922-5EF9-74F158D5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73723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0EB3AD84-BA4D-466C-7F03-1EED5FF46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0C6BACDA-E5C1-53B2-C3DB-C99F1DEC8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37" name="Line 9">
            <a:extLst>
              <a:ext uri="{FF2B5EF4-FFF2-40B4-BE49-F238E27FC236}">
                <a16:creationId xmlns:a16="http://schemas.microsoft.com/office/drawing/2014/main" id="{A55312C7-AD87-92A7-6923-0C8461D89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0EF44869-75D5-A747-83D8-DE33F429F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39" name="Line 11">
            <a:extLst>
              <a:ext uri="{FF2B5EF4-FFF2-40B4-BE49-F238E27FC236}">
                <a16:creationId xmlns:a16="http://schemas.microsoft.com/office/drawing/2014/main" id="{FACD9ABD-6A7A-2751-F0C5-6A244D9E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0" name="Line 12">
            <a:extLst>
              <a:ext uri="{FF2B5EF4-FFF2-40B4-BE49-F238E27FC236}">
                <a16:creationId xmlns:a16="http://schemas.microsoft.com/office/drawing/2014/main" id="{F8F76208-D4EA-2B6A-5818-67159CBC1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0EDC71B3-ABC4-B5ED-4E1F-04294684F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2" name="Line 14">
            <a:extLst>
              <a:ext uri="{FF2B5EF4-FFF2-40B4-BE49-F238E27FC236}">
                <a16:creationId xmlns:a16="http://schemas.microsoft.com/office/drawing/2014/main" id="{AD4519DD-5F13-300D-4E8D-9B7662EA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3" name="Line 15">
            <a:extLst>
              <a:ext uri="{FF2B5EF4-FFF2-40B4-BE49-F238E27FC236}">
                <a16:creationId xmlns:a16="http://schemas.microsoft.com/office/drawing/2014/main" id="{36107771-A99A-312A-39D5-BC9461713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21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8" name="Line 20">
            <a:extLst>
              <a:ext uri="{FF2B5EF4-FFF2-40B4-BE49-F238E27FC236}">
                <a16:creationId xmlns:a16="http://schemas.microsoft.com/office/drawing/2014/main" id="{4F7BBCA8-E789-4AF4-1B22-F9A8656FF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137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9" name="Line 21">
            <a:extLst>
              <a:ext uri="{FF2B5EF4-FFF2-40B4-BE49-F238E27FC236}">
                <a16:creationId xmlns:a16="http://schemas.microsoft.com/office/drawing/2014/main" id="{5D22268D-3EB8-B298-1D0F-73BF416C6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362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0" name="Line 22">
            <a:extLst>
              <a:ext uri="{FF2B5EF4-FFF2-40B4-BE49-F238E27FC236}">
                <a16:creationId xmlns:a16="http://schemas.microsoft.com/office/drawing/2014/main" id="{57D03AA8-DF15-8100-4145-B84EC7F68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1" name="Line 23">
            <a:extLst>
              <a:ext uri="{FF2B5EF4-FFF2-40B4-BE49-F238E27FC236}">
                <a16:creationId xmlns:a16="http://schemas.microsoft.com/office/drawing/2014/main" id="{C7AB9FD8-BFF9-1E22-D29F-1BF5B7750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746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2" name="Line 24">
            <a:extLst>
              <a:ext uri="{FF2B5EF4-FFF2-40B4-BE49-F238E27FC236}">
                <a16:creationId xmlns:a16="http://schemas.microsoft.com/office/drawing/2014/main" id="{00BB5987-995C-9061-AF0D-4D5BFF1655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588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3" name="Line 25">
            <a:extLst>
              <a:ext uri="{FF2B5EF4-FFF2-40B4-BE49-F238E27FC236}">
                <a16:creationId xmlns:a16="http://schemas.microsoft.com/office/drawing/2014/main" id="{86C8CEFC-142D-6E3D-DE4E-956E1A260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4" name="Line 26">
            <a:extLst>
              <a:ext uri="{FF2B5EF4-FFF2-40B4-BE49-F238E27FC236}">
                <a16:creationId xmlns:a16="http://schemas.microsoft.com/office/drawing/2014/main" id="{061BBB9A-98DF-6F74-3E9A-45731F0A9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5" name="Line 27">
            <a:extLst>
              <a:ext uri="{FF2B5EF4-FFF2-40B4-BE49-F238E27FC236}">
                <a16:creationId xmlns:a16="http://schemas.microsoft.com/office/drawing/2014/main" id="{2B7326D0-5FBC-FBC1-903F-9FF0F73C9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196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6" name="Line 28">
            <a:extLst>
              <a:ext uri="{FF2B5EF4-FFF2-40B4-BE49-F238E27FC236}">
                <a16:creationId xmlns:a16="http://schemas.microsoft.com/office/drawing/2014/main" id="{4D062CA7-4516-4E96-4876-2F4D497C9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967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7" name="Line 29">
            <a:extLst>
              <a:ext uri="{FF2B5EF4-FFF2-40B4-BE49-F238E27FC236}">
                <a16:creationId xmlns:a16="http://schemas.microsoft.com/office/drawing/2014/main" id="{A6614682-AEB1-FA32-B1AA-A068C1379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527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46" name="Line 18">
            <a:extLst>
              <a:ext uri="{FF2B5EF4-FFF2-40B4-BE49-F238E27FC236}">
                <a16:creationId xmlns:a16="http://schemas.microsoft.com/office/drawing/2014/main" id="{FB09D88E-8BD6-A5BC-D15D-DCF08FEDBD40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5851526" y="4808539"/>
            <a:ext cx="55563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58" name="Text Box 30">
            <a:extLst>
              <a:ext uri="{FF2B5EF4-FFF2-40B4-BE49-F238E27FC236}">
                <a16:creationId xmlns:a16="http://schemas.microsoft.com/office/drawing/2014/main" id="{054134EF-8E99-732B-2FC3-CC79F76FA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52197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59" name="Text Box 31">
            <a:extLst>
              <a:ext uri="{FF2B5EF4-FFF2-40B4-BE49-F238E27FC236}">
                <a16:creationId xmlns:a16="http://schemas.microsoft.com/office/drawing/2014/main" id="{8A249063-7183-26E7-8AED-09B9AA426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52006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60" name="Text Box 32">
            <a:extLst>
              <a:ext uri="{FF2B5EF4-FFF2-40B4-BE49-F238E27FC236}">
                <a16:creationId xmlns:a16="http://schemas.microsoft.com/office/drawing/2014/main" id="{BA0EFDB7-5C7A-CA5A-5B48-D0B9A6DA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61" name="Text Box 33">
            <a:extLst>
              <a:ext uri="{FF2B5EF4-FFF2-40B4-BE49-F238E27FC236}">
                <a16:creationId xmlns:a16="http://schemas.microsoft.com/office/drawing/2014/main" id="{B7355E09-ABE9-7F69-E67A-BCE916A8A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4898363D-F27C-A854-97F0-920C0215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63" name="Text Box 35">
            <a:extLst>
              <a:ext uri="{FF2B5EF4-FFF2-40B4-BE49-F238E27FC236}">
                <a16:creationId xmlns:a16="http://schemas.microsoft.com/office/drawing/2014/main" id="{2A9A075C-6E33-E8DB-1932-9FFFE1616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08B12DA3-6013-5B67-1A66-B33010342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438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2565" name="Text Box 37">
            <a:extLst>
              <a:ext uri="{FF2B5EF4-FFF2-40B4-BE49-F238E27FC236}">
                <a16:creationId xmlns:a16="http://schemas.microsoft.com/office/drawing/2014/main" id="{B571D7A3-B7E9-0FBD-5E98-E132407C4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2566" name="Text Box 38">
            <a:extLst>
              <a:ext uri="{FF2B5EF4-FFF2-40B4-BE49-F238E27FC236}">
                <a16:creationId xmlns:a16="http://schemas.microsoft.com/office/drawing/2014/main" id="{21E7A482-C86F-4503-A384-CDC45A97D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2567" name="Text Box 39">
            <a:extLst>
              <a:ext uri="{FF2B5EF4-FFF2-40B4-BE49-F238E27FC236}">
                <a16:creationId xmlns:a16="http://schemas.microsoft.com/office/drawing/2014/main" id="{9DA7C5B5-9E21-00E6-1B1E-31EB4838A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16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2568" name="Text Box 40">
            <a:extLst>
              <a:ext uri="{FF2B5EF4-FFF2-40B4-BE49-F238E27FC236}">
                <a16:creationId xmlns:a16="http://schemas.microsoft.com/office/drawing/2014/main" id="{F3C48C58-E8A9-4396-26A8-0CA44F833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257175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2569" name="Text Box 41">
            <a:extLst>
              <a:ext uri="{FF2B5EF4-FFF2-40B4-BE49-F238E27FC236}">
                <a16:creationId xmlns:a16="http://schemas.microsoft.com/office/drawing/2014/main" id="{ECFB554F-A97A-8971-21A6-AADC06BC8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2571" name="Line 43">
            <a:extLst>
              <a:ext uri="{FF2B5EF4-FFF2-40B4-BE49-F238E27FC236}">
                <a16:creationId xmlns:a16="http://schemas.microsoft.com/office/drawing/2014/main" id="{7DA51B21-3556-9971-E683-AAC52EF9FB17}"/>
              </a:ext>
            </a:extLst>
          </p:cNvPr>
          <p:cNvSpPr>
            <a:spLocks noChangeShapeType="1"/>
          </p:cNvSpPr>
          <p:nvPr/>
        </p:nvSpPr>
        <p:spPr bwMode="auto">
          <a:xfrm rot="19062483">
            <a:off x="6497638" y="4800601"/>
            <a:ext cx="55562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2573" name="Text Box 45">
            <a:extLst>
              <a:ext uri="{FF2B5EF4-FFF2-40B4-BE49-F238E27FC236}">
                <a16:creationId xmlns:a16="http://schemas.microsoft.com/office/drawing/2014/main" id="{5D4662A2-B194-495D-B1EC-5D69CC350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41148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endParaRPr lang="en-US" altLang="en-PK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C08F709-D446-D735-4F52-648C5C405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F3176522-11C3-0845-C997-36F996D20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0010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C24F1000-6C29-8A0B-8AF9-61D19971D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A59F0F19-B7E1-ECDF-73EC-CF16ED1165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3" name="Line 7">
            <a:extLst>
              <a:ext uri="{FF2B5EF4-FFF2-40B4-BE49-F238E27FC236}">
                <a16:creationId xmlns:a16="http://schemas.microsoft.com/office/drawing/2014/main" id="{CF48D0EC-AD30-AB66-6C4A-C8AECC9AF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4" name="Line 8">
            <a:extLst>
              <a:ext uri="{FF2B5EF4-FFF2-40B4-BE49-F238E27FC236}">
                <a16:creationId xmlns:a16="http://schemas.microsoft.com/office/drawing/2014/main" id="{0619DB90-CA10-9495-03BF-380F3913D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5" name="Line 9">
            <a:extLst>
              <a:ext uri="{FF2B5EF4-FFF2-40B4-BE49-F238E27FC236}">
                <a16:creationId xmlns:a16="http://schemas.microsoft.com/office/drawing/2014/main" id="{9967F97C-A04E-C085-6881-A5031CFCF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6" name="Line 10">
            <a:extLst>
              <a:ext uri="{FF2B5EF4-FFF2-40B4-BE49-F238E27FC236}">
                <a16:creationId xmlns:a16="http://schemas.microsoft.com/office/drawing/2014/main" id="{D1CF7788-1CE8-44F7-AB9A-636EC3899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7" name="Line 11">
            <a:extLst>
              <a:ext uri="{FF2B5EF4-FFF2-40B4-BE49-F238E27FC236}">
                <a16:creationId xmlns:a16="http://schemas.microsoft.com/office/drawing/2014/main" id="{AC4A8386-8C2C-EC53-E4E0-A7D440209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775FB114-1033-A88A-5C9C-D33928BA9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E74E9264-E17A-7E79-D130-596CE65F6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21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0" name="Line 14">
            <a:extLst>
              <a:ext uri="{FF2B5EF4-FFF2-40B4-BE49-F238E27FC236}">
                <a16:creationId xmlns:a16="http://schemas.microsoft.com/office/drawing/2014/main" id="{65B7F41F-0FD5-6AEE-716A-64378E8C4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9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CCDF3AAF-AF30-8456-EC59-1661683F3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137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3" name="Line 17">
            <a:extLst>
              <a:ext uri="{FF2B5EF4-FFF2-40B4-BE49-F238E27FC236}">
                <a16:creationId xmlns:a16="http://schemas.microsoft.com/office/drawing/2014/main" id="{3F0853C7-B6CF-C6D0-751C-84AB8EE3A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362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4" name="Line 18">
            <a:extLst>
              <a:ext uri="{FF2B5EF4-FFF2-40B4-BE49-F238E27FC236}">
                <a16:creationId xmlns:a16="http://schemas.microsoft.com/office/drawing/2014/main" id="{1301AB71-124B-166F-ED48-C57027198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5" name="Line 19">
            <a:extLst>
              <a:ext uri="{FF2B5EF4-FFF2-40B4-BE49-F238E27FC236}">
                <a16:creationId xmlns:a16="http://schemas.microsoft.com/office/drawing/2014/main" id="{712B60D4-CF38-EAA4-14D6-5F8D547E1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746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6" name="Line 20">
            <a:extLst>
              <a:ext uri="{FF2B5EF4-FFF2-40B4-BE49-F238E27FC236}">
                <a16:creationId xmlns:a16="http://schemas.microsoft.com/office/drawing/2014/main" id="{9FE1976F-FAE0-1630-34FA-4DE46E7B6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588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7" name="Line 21">
            <a:extLst>
              <a:ext uri="{FF2B5EF4-FFF2-40B4-BE49-F238E27FC236}">
                <a16:creationId xmlns:a16="http://schemas.microsoft.com/office/drawing/2014/main" id="{9AB51DE2-E12D-BBA9-3DC0-20284D26F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8" name="Line 22">
            <a:extLst>
              <a:ext uri="{FF2B5EF4-FFF2-40B4-BE49-F238E27FC236}">
                <a16:creationId xmlns:a16="http://schemas.microsoft.com/office/drawing/2014/main" id="{041DB4DE-5FD2-4D06-3318-017D7ACD8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599" name="Line 23">
            <a:extLst>
              <a:ext uri="{FF2B5EF4-FFF2-40B4-BE49-F238E27FC236}">
                <a16:creationId xmlns:a16="http://schemas.microsoft.com/office/drawing/2014/main" id="{EB91A27C-EF9A-59DD-E64D-A5F65B87B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346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600" name="Line 24">
            <a:extLst>
              <a:ext uri="{FF2B5EF4-FFF2-40B4-BE49-F238E27FC236}">
                <a16:creationId xmlns:a16="http://schemas.microsoft.com/office/drawing/2014/main" id="{1C0606D7-A4A4-EA9E-B6B4-D27207478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601" name="Line 25">
            <a:extLst>
              <a:ext uri="{FF2B5EF4-FFF2-40B4-BE49-F238E27FC236}">
                <a16:creationId xmlns:a16="http://schemas.microsoft.com/office/drawing/2014/main" id="{2150E638-7B35-8D19-AB11-3BFD69C61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5275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602" name="Line 26">
            <a:extLst>
              <a:ext uri="{FF2B5EF4-FFF2-40B4-BE49-F238E27FC236}">
                <a16:creationId xmlns:a16="http://schemas.microsoft.com/office/drawing/2014/main" id="{27021C36-E927-FF66-05E0-CBF6912237A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675564" y="3079751"/>
            <a:ext cx="111125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603" name="Text Box 27">
            <a:extLst>
              <a:ext uri="{FF2B5EF4-FFF2-40B4-BE49-F238E27FC236}">
                <a16:creationId xmlns:a16="http://schemas.microsoft.com/office/drawing/2014/main" id="{5E8B48C9-EDB4-A647-7908-BAA3B980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34305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4" name="Text Box 28">
            <a:extLst>
              <a:ext uri="{FF2B5EF4-FFF2-40B4-BE49-F238E27FC236}">
                <a16:creationId xmlns:a16="http://schemas.microsoft.com/office/drawing/2014/main" id="{2D426523-A035-DD20-9002-ACBE7A921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34305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5" name="Text Box 29">
            <a:extLst>
              <a:ext uri="{FF2B5EF4-FFF2-40B4-BE49-F238E27FC236}">
                <a16:creationId xmlns:a16="http://schemas.microsoft.com/office/drawing/2014/main" id="{EE2545E8-C6AF-D1A1-C707-02833305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6" name="Text Box 30">
            <a:extLst>
              <a:ext uri="{FF2B5EF4-FFF2-40B4-BE49-F238E27FC236}">
                <a16:creationId xmlns:a16="http://schemas.microsoft.com/office/drawing/2014/main" id="{554AC927-F380-6093-E83C-4B96687F6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7" name="Text Box 31">
            <a:extLst>
              <a:ext uri="{FF2B5EF4-FFF2-40B4-BE49-F238E27FC236}">
                <a16:creationId xmlns:a16="http://schemas.microsoft.com/office/drawing/2014/main" id="{AD632252-982F-5491-2F55-3F1660A52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8" name="Text Box 32">
            <a:extLst>
              <a:ext uri="{FF2B5EF4-FFF2-40B4-BE49-F238E27FC236}">
                <a16:creationId xmlns:a16="http://schemas.microsoft.com/office/drawing/2014/main" id="{C613437B-E542-6FB8-1489-6806CFF1E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4609" name="Text Box 33">
            <a:extLst>
              <a:ext uri="{FF2B5EF4-FFF2-40B4-BE49-F238E27FC236}">
                <a16:creationId xmlns:a16="http://schemas.microsoft.com/office/drawing/2014/main" id="{4D402149-6A88-6789-FB65-94BE4AD97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438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4610" name="Text Box 34">
            <a:extLst>
              <a:ext uri="{FF2B5EF4-FFF2-40B4-BE49-F238E27FC236}">
                <a16:creationId xmlns:a16="http://schemas.microsoft.com/office/drawing/2014/main" id="{3C645B4A-1A24-5FFB-A803-226CA8132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4611" name="Text Box 35">
            <a:extLst>
              <a:ext uri="{FF2B5EF4-FFF2-40B4-BE49-F238E27FC236}">
                <a16:creationId xmlns:a16="http://schemas.microsoft.com/office/drawing/2014/main" id="{46D8E8F0-0427-385E-41CC-CA76CCF64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4612" name="Text Box 36">
            <a:extLst>
              <a:ext uri="{FF2B5EF4-FFF2-40B4-BE49-F238E27FC236}">
                <a16:creationId xmlns:a16="http://schemas.microsoft.com/office/drawing/2014/main" id="{E6C1DD02-7148-FAE6-D472-D858DABD3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163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5A29ED03-BCF3-53E4-410C-E040F603D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175" y="257175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D6A67A0C-2433-2EDF-9525-9F7F3FE86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25" y="25717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4615" name="Line 39">
            <a:extLst>
              <a:ext uri="{FF2B5EF4-FFF2-40B4-BE49-F238E27FC236}">
                <a16:creationId xmlns:a16="http://schemas.microsoft.com/office/drawing/2014/main" id="{9CA6D2BC-CBC4-39C3-A963-5B04C51256B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096250" y="3082926"/>
            <a:ext cx="1333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4616" name="Text Box 40">
            <a:extLst>
              <a:ext uri="{FF2B5EF4-FFF2-40B4-BE49-F238E27FC236}">
                <a16:creationId xmlns:a16="http://schemas.microsoft.com/office/drawing/2014/main" id="{A012A63D-03F0-48DC-9D0E-14A5EBE83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350" y="25638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endParaRPr lang="en-US" altLang="en-PK"/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4617" name="Line 41">
            <a:extLst>
              <a:ext uri="{FF2B5EF4-FFF2-40B4-BE49-F238E27FC236}">
                <a16:creationId xmlns:a16="http://schemas.microsoft.com/office/drawing/2014/main" id="{1838905A-8625-A1A6-DC83-44BEA3D41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099E-BC43-46E4-88F8-8CF5DD23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(Missing) Data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225A-FD2A-40B9-80E4-5BBACFC14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is not always available</a:t>
            </a:r>
          </a:p>
          <a:p>
            <a:pPr lvl="1"/>
            <a:r>
              <a:rPr lang="en-US" sz="2400" dirty="0"/>
              <a:t>E.g., many tuples have no recorded value for several attributes, such as customer income in sales data</a:t>
            </a:r>
          </a:p>
          <a:p>
            <a:r>
              <a:rPr lang="en-US" sz="2800" dirty="0"/>
              <a:t>Missing data may be due to </a:t>
            </a:r>
          </a:p>
          <a:p>
            <a:pPr lvl="1"/>
            <a:r>
              <a:rPr lang="en-US" sz="2400" dirty="0"/>
              <a:t>equipment malfunction</a:t>
            </a:r>
          </a:p>
          <a:p>
            <a:pPr lvl="1"/>
            <a:r>
              <a:rPr lang="en-US" sz="2400" dirty="0"/>
              <a:t>inconsistent with other recorded data and thus deleted</a:t>
            </a:r>
          </a:p>
          <a:p>
            <a:pPr lvl="1"/>
            <a:r>
              <a:rPr lang="en-US" sz="2400" dirty="0"/>
              <a:t>data not entered due to misunderstanding</a:t>
            </a:r>
          </a:p>
          <a:p>
            <a:pPr lvl="1"/>
            <a:r>
              <a:rPr lang="en-US" sz="2400" dirty="0"/>
              <a:t>certain data may not be considered important at the time of entry</a:t>
            </a:r>
          </a:p>
          <a:p>
            <a:r>
              <a:rPr lang="en-US" sz="2800" b="1" dirty="0">
                <a:solidFill>
                  <a:srgbClr val="FF00FF"/>
                </a:solidFill>
              </a:rPr>
              <a:t>Missing data may need to be inferred</a:t>
            </a:r>
          </a:p>
          <a:p>
            <a:endParaRPr lang="en-P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3C07D-86BC-4927-88A2-90D1AEF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C6EB03F-AC73-8D6F-50A8-CF42AD70B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306F5992-5BB4-B34D-37D8-C8371117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67246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AF3F8B41-0669-F370-6B78-E4325D2DD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36E7FBC7-77E1-8EFF-D59E-412FFBBAF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6602904D-C918-4C02-10B6-C32B2E375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EC45BF75-BE72-22D2-38A8-34EF3F9AF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09" name="Line 9">
            <a:extLst>
              <a:ext uri="{FF2B5EF4-FFF2-40B4-BE49-F238E27FC236}">
                <a16:creationId xmlns:a16="http://schemas.microsoft.com/office/drawing/2014/main" id="{55AE05E7-54C0-8305-C7F5-B235A6278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0" name="Line 10">
            <a:extLst>
              <a:ext uri="{FF2B5EF4-FFF2-40B4-BE49-F238E27FC236}">
                <a16:creationId xmlns:a16="http://schemas.microsoft.com/office/drawing/2014/main" id="{2DAA7A74-B0EA-3824-D37E-34BDCC5B6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1" name="Line 11">
            <a:extLst>
              <a:ext uri="{FF2B5EF4-FFF2-40B4-BE49-F238E27FC236}">
                <a16:creationId xmlns:a16="http://schemas.microsoft.com/office/drawing/2014/main" id="{85C9EB2E-062B-0254-EC21-1ABFB3D7C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2" name="Line 12">
            <a:extLst>
              <a:ext uri="{FF2B5EF4-FFF2-40B4-BE49-F238E27FC236}">
                <a16:creationId xmlns:a16="http://schemas.microsoft.com/office/drawing/2014/main" id="{568CAD3B-5B18-8305-D333-7A6DC8E08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7" name="Line 17">
            <a:extLst>
              <a:ext uri="{FF2B5EF4-FFF2-40B4-BE49-F238E27FC236}">
                <a16:creationId xmlns:a16="http://schemas.microsoft.com/office/drawing/2014/main" id="{F59B8CD8-1960-ABAF-1F9B-8E2353DC2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8" name="Line 18">
            <a:extLst>
              <a:ext uri="{FF2B5EF4-FFF2-40B4-BE49-F238E27FC236}">
                <a16:creationId xmlns:a16="http://schemas.microsoft.com/office/drawing/2014/main" id="{697B57E5-1483-5811-42D9-C97BCD7F5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800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19" name="Line 19">
            <a:extLst>
              <a:ext uri="{FF2B5EF4-FFF2-40B4-BE49-F238E27FC236}">
                <a16:creationId xmlns:a16="http://schemas.microsoft.com/office/drawing/2014/main" id="{7CCBB8B3-B6EC-B7DF-1FC7-CE79E7E5B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51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0" name="Line 20">
            <a:extLst>
              <a:ext uri="{FF2B5EF4-FFF2-40B4-BE49-F238E27FC236}">
                <a16:creationId xmlns:a16="http://schemas.microsoft.com/office/drawing/2014/main" id="{31C7D19C-3A9C-6096-AF7E-E66F0F232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8638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1" name="Line 21">
            <a:extLst>
              <a:ext uri="{FF2B5EF4-FFF2-40B4-BE49-F238E27FC236}">
                <a16:creationId xmlns:a16="http://schemas.microsoft.com/office/drawing/2014/main" id="{0C7915E6-B0C2-0F8A-6D55-98FA6CDE6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76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2" name="Line 22">
            <a:extLst>
              <a:ext uri="{FF2B5EF4-FFF2-40B4-BE49-F238E27FC236}">
                <a16:creationId xmlns:a16="http://schemas.microsoft.com/office/drawing/2014/main" id="{F61E56DC-BDA6-97B9-611C-F49E2D838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0888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3" name="Line 23">
            <a:extLst>
              <a:ext uri="{FF2B5EF4-FFF2-40B4-BE49-F238E27FC236}">
                <a16:creationId xmlns:a16="http://schemas.microsoft.com/office/drawing/2014/main" id="{A6E9695D-A7A6-F421-7FD5-6CB0D772D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851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4" name="Line 24">
            <a:extLst>
              <a:ext uri="{FF2B5EF4-FFF2-40B4-BE49-F238E27FC236}">
                <a16:creationId xmlns:a16="http://schemas.microsoft.com/office/drawing/2014/main" id="{8FA6D28F-DE2A-29F6-95A7-D9D3AB559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7175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6" name="Line 26">
            <a:extLst>
              <a:ext uri="{FF2B5EF4-FFF2-40B4-BE49-F238E27FC236}">
                <a16:creationId xmlns:a16="http://schemas.microsoft.com/office/drawing/2014/main" id="{D8A54891-31A9-FCD0-5EE5-2233728DD83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208714" y="3079751"/>
            <a:ext cx="111125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27" name="Text Box 27">
            <a:extLst>
              <a:ext uri="{FF2B5EF4-FFF2-40B4-BE49-F238E27FC236}">
                <a16:creationId xmlns:a16="http://schemas.microsoft.com/office/drawing/2014/main" id="{55FEC7BF-5E93-DAC0-8ED5-526FBD8C5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10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28" name="Text Box 28">
            <a:extLst>
              <a:ext uri="{FF2B5EF4-FFF2-40B4-BE49-F238E27FC236}">
                <a16:creationId xmlns:a16="http://schemas.microsoft.com/office/drawing/2014/main" id="{9947CFA3-5414-7436-796F-D826B20C1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763" y="34210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31" name="Text Box 31">
            <a:extLst>
              <a:ext uri="{FF2B5EF4-FFF2-40B4-BE49-F238E27FC236}">
                <a16:creationId xmlns:a16="http://schemas.microsoft.com/office/drawing/2014/main" id="{89776DF7-678E-B228-23DE-C2FB0E1BE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32" name="Text Box 32">
            <a:extLst>
              <a:ext uri="{FF2B5EF4-FFF2-40B4-BE49-F238E27FC236}">
                <a16:creationId xmlns:a16="http://schemas.microsoft.com/office/drawing/2014/main" id="{F21A45B0-52D1-F14B-D46B-2AF34AE68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33" name="Text Box 33">
            <a:extLst>
              <a:ext uri="{FF2B5EF4-FFF2-40B4-BE49-F238E27FC236}">
                <a16:creationId xmlns:a16="http://schemas.microsoft.com/office/drawing/2014/main" id="{F892A91A-8D2C-7CA4-5D7A-76D4B16C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34" name="Text Box 34">
            <a:extLst>
              <a:ext uri="{FF2B5EF4-FFF2-40B4-BE49-F238E27FC236}">
                <a16:creationId xmlns:a16="http://schemas.microsoft.com/office/drawing/2014/main" id="{6BDE8891-AD26-F11C-632A-355C92CC7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35" name="Text Box 35">
            <a:extLst>
              <a:ext uri="{FF2B5EF4-FFF2-40B4-BE49-F238E27FC236}">
                <a16:creationId xmlns:a16="http://schemas.microsoft.com/office/drawing/2014/main" id="{75C7827F-D5CA-7696-8827-2218B9D9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36" name="Text Box 36">
            <a:extLst>
              <a:ext uri="{FF2B5EF4-FFF2-40B4-BE49-F238E27FC236}">
                <a16:creationId xmlns:a16="http://schemas.microsoft.com/office/drawing/2014/main" id="{5C6DCAEE-0737-7976-8DF3-4B2BC8612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37" name="Text Box 37">
            <a:extLst>
              <a:ext uri="{FF2B5EF4-FFF2-40B4-BE49-F238E27FC236}">
                <a16:creationId xmlns:a16="http://schemas.microsoft.com/office/drawing/2014/main" id="{8C8B45CD-6DAC-0681-765F-77647011E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255270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5638" name="Text Box 38">
            <a:extLst>
              <a:ext uri="{FF2B5EF4-FFF2-40B4-BE49-F238E27FC236}">
                <a16:creationId xmlns:a16="http://schemas.microsoft.com/office/drawing/2014/main" id="{0E38A5E1-FAF8-7B4D-7BC0-B1C203F0A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675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5639" name="Line 39">
            <a:extLst>
              <a:ext uri="{FF2B5EF4-FFF2-40B4-BE49-F238E27FC236}">
                <a16:creationId xmlns:a16="http://schemas.microsoft.com/office/drawing/2014/main" id="{383B63FC-D071-1E16-0CD8-D17402FAF57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553200" y="3082926"/>
            <a:ext cx="13335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CA44201-B76A-A7C6-24DB-FFC969BC4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447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endParaRPr lang="en-US" altLang="en-PK"/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41" name="Line 41">
            <a:extLst>
              <a:ext uri="{FF2B5EF4-FFF2-40B4-BE49-F238E27FC236}">
                <a16:creationId xmlns:a16="http://schemas.microsoft.com/office/drawing/2014/main" id="{9C7563D1-E61D-3505-7C1A-80A1F01DD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27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42" name="Line 42">
            <a:extLst>
              <a:ext uri="{FF2B5EF4-FFF2-40B4-BE49-F238E27FC236}">
                <a16:creationId xmlns:a16="http://schemas.microsoft.com/office/drawing/2014/main" id="{EAEC1AA2-DC3C-F6A0-59B0-66C17D040CE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934076" y="48879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5643" name="Text Box 43">
            <a:extLst>
              <a:ext uri="{FF2B5EF4-FFF2-40B4-BE49-F238E27FC236}">
                <a16:creationId xmlns:a16="http://schemas.microsoft.com/office/drawing/2014/main" id="{C663291E-B6BF-A0D8-C7B1-7C082515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475" y="51816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44" name="Text Box 44">
            <a:extLst>
              <a:ext uri="{FF2B5EF4-FFF2-40B4-BE49-F238E27FC236}">
                <a16:creationId xmlns:a16="http://schemas.microsoft.com/office/drawing/2014/main" id="{B33B8FE8-DABC-A2C0-E81B-BFAE8AEB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52101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5646" name="Text Box 46">
            <a:extLst>
              <a:ext uri="{FF2B5EF4-FFF2-40B4-BE49-F238E27FC236}">
                <a16:creationId xmlns:a16="http://schemas.microsoft.com/office/drawing/2014/main" id="{0E001E12-1D71-D16C-1441-2CB71E1A2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4005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endParaRPr lang="en-US" altLang="en-PK"/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5647" name="Line 47">
            <a:extLst>
              <a:ext uri="{FF2B5EF4-FFF2-40B4-BE49-F238E27FC236}">
                <a16:creationId xmlns:a16="http://schemas.microsoft.com/office/drawing/2014/main" id="{BC3697B7-3C1B-99C5-3D97-D6D0CB13AE23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257926" y="48974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2A82563-EF2A-F86A-708C-77F0DEEE1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D8DAD165-7CA4-8C7A-E9DB-D4F11C866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1153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4C96109C-9797-0D7A-9165-6EFF11E95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60CF5D7A-1C71-2FFC-4E5C-E1F29BB7A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1" name="Line 7">
            <a:extLst>
              <a:ext uri="{FF2B5EF4-FFF2-40B4-BE49-F238E27FC236}">
                <a16:creationId xmlns:a16="http://schemas.microsoft.com/office/drawing/2014/main" id="{0B56C045-56EA-AB62-2DB7-4D0EBB8AF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2" name="Line 8">
            <a:extLst>
              <a:ext uri="{FF2B5EF4-FFF2-40B4-BE49-F238E27FC236}">
                <a16:creationId xmlns:a16="http://schemas.microsoft.com/office/drawing/2014/main" id="{C2FB79DB-1C17-92AE-92F6-FDE40C231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3" name="Line 9">
            <a:extLst>
              <a:ext uri="{FF2B5EF4-FFF2-40B4-BE49-F238E27FC236}">
                <a16:creationId xmlns:a16="http://schemas.microsoft.com/office/drawing/2014/main" id="{24E71383-4DEE-B1F0-8508-E48F33AD5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4" name="Line 10">
            <a:extLst>
              <a:ext uri="{FF2B5EF4-FFF2-40B4-BE49-F238E27FC236}">
                <a16:creationId xmlns:a16="http://schemas.microsoft.com/office/drawing/2014/main" id="{4A30940F-849C-27AD-F14B-DEB5F8694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5" name="Line 11">
            <a:extLst>
              <a:ext uri="{FF2B5EF4-FFF2-40B4-BE49-F238E27FC236}">
                <a16:creationId xmlns:a16="http://schemas.microsoft.com/office/drawing/2014/main" id="{350B48AB-DC40-F151-02DD-DA7002AD9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6" name="Line 12">
            <a:extLst>
              <a:ext uri="{FF2B5EF4-FFF2-40B4-BE49-F238E27FC236}">
                <a16:creationId xmlns:a16="http://schemas.microsoft.com/office/drawing/2014/main" id="{76C81DFA-DC0B-C188-831F-785A214A7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37" name="Line 13">
            <a:extLst>
              <a:ext uri="{FF2B5EF4-FFF2-40B4-BE49-F238E27FC236}">
                <a16:creationId xmlns:a16="http://schemas.microsoft.com/office/drawing/2014/main" id="{2A3E92E4-8202-F44F-788B-9493ED662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41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0" name="Line 16">
            <a:extLst>
              <a:ext uri="{FF2B5EF4-FFF2-40B4-BE49-F238E27FC236}">
                <a16:creationId xmlns:a16="http://schemas.microsoft.com/office/drawing/2014/main" id="{32720565-1C85-E314-31E9-0DEE9EC21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1" name="Line 17">
            <a:extLst>
              <a:ext uri="{FF2B5EF4-FFF2-40B4-BE49-F238E27FC236}">
                <a16:creationId xmlns:a16="http://schemas.microsoft.com/office/drawing/2014/main" id="{115C2FCE-194D-D47C-F706-4C906AA6D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800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2" name="Line 18">
            <a:extLst>
              <a:ext uri="{FF2B5EF4-FFF2-40B4-BE49-F238E27FC236}">
                <a16:creationId xmlns:a16="http://schemas.microsoft.com/office/drawing/2014/main" id="{DC66F20D-0741-03F1-642C-D503428CC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51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3" name="Line 19">
            <a:extLst>
              <a:ext uri="{FF2B5EF4-FFF2-40B4-BE49-F238E27FC236}">
                <a16:creationId xmlns:a16="http://schemas.microsoft.com/office/drawing/2014/main" id="{B335BF59-FBEF-A5F7-4F49-5CF938529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8638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4" name="Line 20">
            <a:extLst>
              <a:ext uri="{FF2B5EF4-FFF2-40B4-BE49-F238E27FC236}">
                <a16:creationId xmlns:a16="http://schemas.microsoft.com/office/drawing/2014/main" id="{44AB74C5-5704-0188-97EB-D21D5C3A3A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76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5" name="Line 21">
            <a:extLst>
              <a:ext uri="{FF2B5EF4-FFF2-40B4-BE49-F238E27FC236}">
                <a16:creationId xmlns:a16="http://schemas.microsoft.com/office/drawing/2014/main" id="{6EDA6EE9-1493-E1D8-D65B-14C47A43B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0888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C099893F-7308-38EE-860B-F4274E3AD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9275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8" name="Line 24">
            <a:extLst>
              <a:ext uri="{FF2B5EF4-FFF2-40B4-BE49-F238E27FC236}">
                <a16:creationId xmlns:a16="http://schemas.microsoft.com/office/drawing/2014/main" id="{BC582305-FADF-4CD6-0368-BBB370DFEFE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149976" y="291623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20F5943A-9EC2-A8A0-4EE5-76B23F337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10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50" name="Text Box 26">
            <a:extLst>
              <a:ext uri="{FF2B5EF4-FFF2-40B4-BE49-F238E27FC236}">
                <a16:creationId xmlns:a16="http://schemas.microsoft.com/office/drawing/2014/main" id="{1C63D50B-9EA0-0087-C022-031FFAD68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763" y="34210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51" name="Text Box 27">
            <a:extLst>
              <a:ext uri="{FF2B5EF4-FFF2-40B4-BE49-F238E27FC236}">
                <a16:creationId xmlns:a16="http://schemas.microsoft.com/office/drawing/2014/main" id="{61FD7695-D7DB-6245-D39C-163E0B826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52" name="Text Box 28">
            <a:extLst>
              <a:ext uri="{FF2B5EF4-FFF2-40B4-BE49-F238E27FC236}">
                <a16:creationId xmlns:a16="http://schemas.microsoft.com/office/drawing/2014/main" id="{5CB04016-5654-32D2-3F3C-62B5EDB5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53" name="Text Box 29">
            <a:extLst>
              <a:ext uri="{FF2B5EF4-FFF2-40B4-BE49-F238E27FC236}">
                <a16:creationId xmlns:a16="http://schemas.microsoft.com/office/drawing/2014/main" id="{1B9DBE3E-ADA6-59D2-2025-A49B750DB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54" name="Text Box 30">
            <a:extLst>
              <a:ext uri="{FF2B5EF4-FFF2-40B4-BE49-F238E27FC236}">
                <a16:creationId xmlns:a16="http://schemas.microsoft.com/office/drawing/2014/main" id="{EB32F10A-3BFD-AC2F-6375-6FCA08364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55" name="Text Box 31">
            <a:extLst>
              <a:ext uri="{FF2B5EF4-FFF2-40B4-BE49-F238E27FC236}">
                <a16:creationId xmlns:a16="http://schemas.microsoft.com/office/drawing/2014/main" id="{15DF3865-763F-6223-200F-A95C589A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56" name="Text Box 32">
            <a:extLst>
              <a:ext uri="{FF2B5EF4-FFF2-40B4-BE49-F238E27FC236}">
                <a16:creationId xmlns:a16="http://schemas.microsoft.com/office/drawing/2014/main" id="{89C11742-015E-EFCD-EBA5-A62DB1878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57" name="Text Box 33">
            <a:extLst>
              <a:ext uri="{FF2B5EF4-FFF2-40B4-BE49-F238E27FC236}">
                <a16:creationId xmlns:a16="http://schemas.microsoft.com/office/drawing/2014/main" id="{51C4B051-81D5-38BD-6919-A57771018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5" y="255270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6658" name="Text Box 34">
            <a:extLst>
              <a:ext uri="{FF2B5EF4-FFF2-40B4-BE49-F238E27FC236}">
                <a16:creationId xmlns:a16="http://schemas.microsoft.com/office/drawing/2014/main" id="{2582342F-10BB-D6D9-593B-577F14375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775" y="25527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6659" name="Line 35">
            <a:extLst>
              <a:ext uri="{FF2B5EF4-FFF2-40B4-BE49-F238E27FC236}">
                <a16:creationId xmlns:a16="http://schemas.microsoft.com/office/drawing/2014/main" id="{21BA72B5-4630-D32F-E2AE-BD935DB1A46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499225" y="294322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60" name="Text Box 36">
            <a:extLst>
              <a:ext uri="{FF2B5EF4-FFF2-40B4-BE49-F238E27FC236}">
                <a16:creationId xmlns:a16="http://schemas.microsoft.com/office/drawing/2014/main" id="{D58C9EE2-6A70-5E3E-EE83-A55AF10C7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44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61" name="Line 37">
            <a:extLst>
              <a:ext uri="{FF2B5EF4-FFF2-40B4-BE49-F238E27FC236}">
                <a16:creationId xmlns:a16="http://schemas.microsoft.com/office/drawing/2014/main" id="{39929A89-3747-5FB4-CEEC-AC6A707E3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27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62" name="Line 38">
            <a:extLst>
              <a:ext uri="{FF2B5EF4-FFF2-40B4-BE49-F238E27FC236}">
                <a16:creationId xmlns:a16="http://schemas.microsoft.com/office/drawing/2014/main" id="{5A96A652-3080-FEDB-06DB-ACB0F57CA97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210426" y="28114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63" name="Text Box 39">
            <a:extLst>
              <a:ext uri="{FF2B5EF4-FFF2-40B4-BE49-F238E27FC236}">
                <a16:creationId xmlns:a16="http://schemas.microsoft.com/office/drawing/2014/main" id="{D7198BE6-479A-C138-9ABA-44930574F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1825" y="3105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64" name="Text Box 40">
            <a:extLst>
              <a:ext uri="{FF2B5EF4-FFF2-40B4-BE49-F238E27FC236}">
                <a16:creationId xmlns:a16="http://schemas.microsoft.com/office/drawing/2014/main" id="{FDD84D6E-07E9-DF2B-47E5-B7DB21A61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105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6665" name="Text Box 41">
            <a:extLst>
              <a:ext uri="{FF2B5EF4-FFF2-40B4-BE49-F238E27FC236}">
                <a16:creationId xmlns:a16="http://schemas.microsoft.com/office/drawing/2014/main" id="{87DD293F-13E4-46F8-27C4-D3ED6DB8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050" y="24193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6666" name="Line 42">
            <a:extLst>
              <a:ext uri="{FF2B5EF4-FFF2-40B4-BE49-F238E27FC236}">
                <a16:creationId xmlns:a16="http://schemas.microsoft.com/office/drawing/2014/main" id="{6D544B3D-7F1D-75EB-BDD4-B7671F3E7818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534276" y="28019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68" name="Line 44">
            <a:extLst>
              <a:ext uri="{FF2B5EF4-FFF2-40B4-BE49-F238E27FC236}">
                <a16:creationId xmlns:a16="http://schemas.microsoft.com/office/drawing/2014/main" id="{B0770239-48A5-E272-6A1E-DDD531EE7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1363" y="2085975"/>
            <a:ext cx="2476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6669" name="Line 45">
            <a:extLst>
              <a:ext uri="{FF2B5EF4-FFF2-40B4-BE49-F238E27FC236}">
                <a16:creationId xmlns:a16="http://schemas.microsoft.com/office/drawing/2014/main" id="{03F3E68D-3CAE-55D9-B50D-FFC416D0F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25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CD53877-AD16-1683-6481-BDF189782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0E5EEDC6-5309-C76A-F462-2DEFD4394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70104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53FC37CA-2534-41A8-DF70-8EA51D162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59A8764F-E41B-AEC7-6066-EE707624C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5" name="Line 7">
            <a:extLst>
              <a:ext uri="{FF2B5EF4-FFF2-40B4-BE49-F238E27FC236}">
                <a16:creationId xmlns:a16="http://schemas.microsoft.com/office/drawing/2014/main" id="{06E04B9F-CCBC-4B05-C110-7494A28A7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3697A534-F329-1D0B-1D28-896BAEF9C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id="{B2ED16D4-B70A-87DA-DC4A-C46D2F19D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6F031FF5-EB8F-0E89-2D66-8ECEBECAC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4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59" name="Line 11">
            <a:extLst>
              <a:ext uri="{FF2B5EF4-FFF2-40B4-BE49-F238E27FC236}">
                <a16:creationId xmlns:a16="http://schemas.microsoft.com/office/drawing/2014/main" id="{42BDE317-ABB8-569B-7657-80915819E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523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66" name="Line 18">
            <a:extLst>
              <a:ext uri="{FF2B5EF4-FFF2-40B4-BE49-F238E27FC236}">
                <a16:creationId xmlns:a16="http://schemas.microsoft.com/office/drawing/2014/main" id="{1E2CEEA3-C42B-5418-0A09-ADA69D82D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136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67" name="Line 19">
            <a:extLst>
              <a:ext uri="{FF2B5EF4-FFF2-40B4-BE49-F238E27FC236}">
                <a16:creationId xmlns:a16="http://schemas.microsoft.com/office/drawing/2014/main" id="{9C956FFB-733C-ED42-0836-5BE83BC51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68" name="Line 20">
            <a:extLst>
              <a:ext uri="{FF2B5EF4-FFF2-40B4-BE49-F238E27FC236}">
                <a16:creationId xmlns:a16="http://schemas.microsoft.com/office/drawing/2014/main" id="{A0D10231-36D2-F60B-0654-7D580A5661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6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69" name="Line 21">
            <a:extLst>
              <a:ext uri="{FF2B5EF4-FFF2-40B4-BE49-F238E27FC236}">
                <a16:creationId xmlns:a16="http://schemas.microsoft.com/office/drawing/2014/main" id="{DBBA3F52-B606-3E01-5ED2-779C5F5DA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973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70" name="Line 22">
            <a:extLst>
              <a:ext uri="{FF2B5EF4-FFF2-40B4-BE49-F238E27FC236}">
                <a16:creationId xmlns:a16="http://schemas.microsoft.com/office/drawing/2014/main" id="{13A59FFD-2E8E-5228-9721-524CE999A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2B3721D0-4D61-486A-9001-21DA85A965D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568826" y="289718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0BF3E967-DB04-4844-BBDB-01C53F0C9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3C17AFE2-CFFF-705F-CD21-9597D6EF8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76" name="Text Box 28">
            <a:extLst>
              <a:ext uri="{FF2B5EF4-FFF2-40B4-BE49-F238E27FC236}">
                <a16:creationId xmlns:a16="http://schemas.microsoft.com/office/drawing/2014/main" id="{2C19C8A6-0543-1C59-A61C-CC7A0B3E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77" name="Text Box 29">
            <a:extLst>
              <a:ext uri="{FF2B5EF4-FFF2-40B4-BE49-F238E27FC236}">
                <a16:creationId xmlns:a16="http://schemas.microsoft.com/office/drawing/2014/main" id="{DB3F0DDF-340D-8AFF-A092-5D0FCE8B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0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78" name="Text Box 30">
            <a:extLst>
              <a:ext uri="{FF2B5EF4-FFF2-40B4-BE49-F238E27FC236}">
                <a16:creationId xmlns:a16="http://schemas.microsoft.com/office/drawing/2014/main" id="{8EA71CF8-027A-F730-D0B5-D95746754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3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79" name="Text Box 31">
            <a:extLst>
              <a:ext uri="{FF2B5EF4-FFF2-40B4-BE49-F238E27FC236}">
                <a16:creationId xmlns:a16="http://schemas.microsoft.com/office/drawing/2014/main" id="{D86F11A9-BB4E-0D3B-441D-A33B3194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3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58BF7E46-AD35-9282-7CB2-3B5E26487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53365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7681" name="Text Box 33">
            <a:extLst>
              <a:ext uri="{FF2B5EF4-FFF2-40B4-BE49-F238E27FC236}">
                <a16:creationId xmlns:a16="http://schemas.microsoft.com/office/drawing/2014/main" id="{944ADB1B-7CE5-8978-9421-DF18790B8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7682" name="Line 34">
            <a:extLst>
              <a:ext uri="{FF2B5EF4-FFF2-40B4-BE49-F238E27FC236}">
                <a16:creationId xmlns:a16="http://schemas.microsoft.com/office/drawing/2014/main" id="{B620B07C-40E3-883F-1413-077D46DD7BE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18075" y="292417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83" name="Text Box 35">
            <a:extLst>
              <a:ext uri="{FF2B5EF4-FFF2-40B4-BE49-F238E27FC236}">
                <a16:creationId xmlns:a16="http://schemas.microsoft.com/office/drawing/2014/main" id="{A4B39409-9276-5AAE-70E2-0891886F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252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84" name="Line 36">
            <a:extLst>
              <a:ext uri="{FF2B5EF4-FFF2-40B4-BE49-F238E27FC236}">
                <a16:creationId xmlns:a16="http://schemas.microsoft.com/office/drawing/2014/main" id="{B50743F0-E8A2-895D-68D8-A1135E6A5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19716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85" name="Line 37">
            <a:extLst>
              <a:ext uri="{FF2B5EF4-FFF2-40B4-BE49-F238E27FC236}">
                <a16:creationId xmlns:a16="http://schemas.microsoft.com/office/drawing/2014/main" id="{8FE0B17F-D95E-C7B5-AE36-4A6E0E34A71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895976" y="29257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86" name="Text Box 38">
            <a:extLst>
              <a:ext uri="{FF2B5EF4-FFF2-40B4-BE49-F238E27FC236}">
                <a16:creationId xmlns:a16="http://schemas.microsoft.com/office/drawing/2014/main" id="{86B457AA-9423-5C54-C71B-178FAB00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87" name="Text Box 39">
            <a:extLst>
              <a:ext uri="{FF2B5EF4-FFF2-40B4-BE49-F238E27FC236}">
                <a16:creationId xmlns:a16="http://schemas.microsoft.com/office/drawing/2014/main" id="{BD6C9D66-4A87-002D-61CB-BA5847B20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863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88" name="Text Box 40">
            <a:extLst>
              <a:ext uri="{FF2B5EF4-FFF2-40B4-BE49-F238E27FC236}">
                <a16:creationId xmlns:a16="http://schemas.microsoft.com/office/drawing/2014/main" id="{9B8A05CC-3704-CAB0-AE6E-1D8CF5613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5336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89" name="Line 41">
            <a:extLst>
              <a:ext uri="{FF2B5EF4-FFF2-40B4-BE49-F238E27FC236}">
                <a16:creationId xmlns:a16="http://schemas.microsoft.com/office/drawing/2014/main" id="{4763F424-9AFA-FFAF-826A-C5F32ABF55E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219826" y="29162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90" name="Line 42">
            <a:extLst>
              <a:ext uri="{FF2B5EF4-FFF2-40B4-BE49-F238E27FC236}">
                <a16:creationId xmlns:a16="http://schemas.microsoft.com/office/drawing/2014/main" id="{B1E54442-0F61-8E3F-7852-8245F230A1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5051" y="1990725"/>
            <a:ext cx="476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91" name="Line 43">
            <a:extLst>
              <a:ext uri="{FF2B5EF4-FFF2-40B4-BE49-F238E27FC236}">
                <a16:creationId xmlns:a16="http://schemas.microsoft.com/office/drawing/2014/main" id="{B9392F20-679A-BD36-FE09-C4A581A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7575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92" name="Line 44">
            <a:extLst>
              <a:ext uri="{FF2B5EF4-FFF2-40B4-BE49-F238E27FC236}">
                <a16:creationId xmlns:a16="http://schemas.microsoft.com/office/drawing/2014/main" id="{EC25A04B-8F59-8533-3C36-CA727D51B05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924551" y="47926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7693" name="Text Box 45">
            <a:extLst>
              <a:ext uri="{FF2B5EF4-FFF2-40B4-BE49-F238E27FC236}">
                <a16:creationId xmlns:a16="http://schemas.microsoft.com/office/drawing/2014/main" id="{AACA92BD-D5EC-D885-7F70-D90451B49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C399F4A1-066A-5FE3-85E3-4D16C6774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7695" name="Text Box 47">
            <a:extLst>
              <a:ext uri="{FF2B5EF4-FFF2-40B4-BE49-F238E27FC236}">
                <a16:creationId xmlns:a16="http://schemas.microsoft.com/office/drawing/2014/main" id="{11429A67-CF6C-1C16-21A1-189871425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4005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7696" name="Line 48">
            <a:extLst>
              <a:ext uri="{FF2B5EF4-FFF2-40B4-BE49-F238E27FC236}">
                <a16:creationId xmlns:a16="http://schemas.microsoft.com/office/drawing/2014/main" id="{553CEF5B-2DD6-DF8D-D62E-88C4345C61B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267451" y="47831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D0D48F4-7DBA-E611-778D-14E5F6F9F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BC74C47D-E041-87F3-0C74-8F4009470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8963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42AB4DFA-B852-9BF0-1F1A-BC0D5380E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EDB3386F-3C59-68DD-DA77-43CC5FD46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id="{32D6BB3F-9B9C-0AD0-D2EC-BE978A4B7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0" name="Line 8">
            <a:extLst>
              <a:ext uri="{FF2B5EF4-FFF2-40B4-BE49-F238E27FC236}">
                <a16:creationId xmlns:a16="http://schemas.microsoft.com/office/drawing/2014/main" id="{B99B2296-BD63-33A6-1A1A-19F3ED2BA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1" name="Line 9">
            <a:extLst>
              <a:ext uri="{FF2B5EF4-FFF2-40B4-BE49-F238E27FC236}">
                <a16:creationId xmlns:a16="http://schemas.microsoft.com/office/drawing/2014/main" id="{510F6E5E-EF1A-B612-0826-26D8B0AB1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2" name="Line 10">
            <a:extLst>
              <a:ext uri="{FF2B5EF4-FFF2-40B4-BE49-F238E27FC236}">
                <a16:creationId xmlns:a16="http://schemas.microsoft.com/office/drawing/2014/main" id="{9880CCF2-DD14-5C26-48CA-48B6118D9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0" y="18288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3" name="Line 11">
            <a:extLst>
              <a:ext uri="{FF2B5EF4-FFF2-40B4-BE49-F238E27FC236}">
                <a16:creationId xmlns:a16="http://schemas.microsoft.com/office/drawing/2014/main" id="{28968424-3DAF-E8F3-4CF3-977C7F886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713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4" name="Line 12">
            <a:extLst>
              <a:ext uri="{FF2B5EF4-FFF2-40B4-BE49-F238E27FC236}">
                <a16:creationId xmlns:a16="http://schemas.microsoft.com/office/drawing/2014/main" id="{94ACF4AD-1A30-AFE4-06C9-DEA2D3E6F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031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8" name="Line 16">
            <a:extLst>
              <a:ext uri="{FF2B5EF4-FFF2-40B4-BE49-F238E27FC236}">
                <a16:creationId xmlns:a16="http://schemas.microsoft.com/office/drawing/2014/main" id="{76B4ECFD-6497-C987-11F4-687938130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136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89" name="Line 17">
            <a:extLst>
              <a:ext uri="{FF2B5EF4-FFF2-40B4-BE49-F238E27FC236}">
                <a16:creationId xmlns:a16="http://schemas.microsoft.com/office/drawing/2014/main" id="{5899D563-01A7-AA90-AF2F-BBEDFC88B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90" name="Line 18">
            <a:extLst>
              <a:ext uri="{FF2B5EF4-FFF2-40B4-BE49-F238E27FC236}">
                <a16:creationId xmlns:a16="http://schemas.microsoft.com/office/drawing/2014/main" id="{4AF54284-4193-B40A-D603-52D5FED4E4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6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91" name="Line 19">
            <a:extLst>
              <a:ext uri="{FF2B5EF4-FFF2-40B4-BE49-F238E27FC236}">
                <a16:creationId xmlns:a16="http://schemas.microsoft.com/office/drawing/2014/main" id="{A66091E8-BA7D-275F-6709-98D2B8059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973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92" name="Line 20">
            <a:extLst>
              <a:ext uri="{FF2B5EF4-FFF2-40B4-BE49-F238E27FC236}">
                <a16:creationId xmlns:a16="http://schemas.microsoft.com/office/drawing/2014/main" id="{CA38AE78-24DE-9EB7-BC22-027384718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3425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93" name="Line 21">
            <a:extLst>
              <a:ext uri="{FF2B5EF4-FFF2-40B4-BE49-F238E27FC236}">
                <a16:creationId xmlns:a16="http://schemas.microsoft.com/office/drawing/2014/main" id="{56012DC6-1EB6-490F-B7AE-8A8FBC65A7E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568826" y="289718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D7DA156F-BB43-E909-7599-2502363F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695" name="Text Box 23">
            <a:extLst>
              <a:ext uri="{FF2B5EF4-FFF2-40B4-BE49-F238E27FC236}">
                <a16:creationId xmlns:a16="http://schemas.microsoft.com/office/drawing/2014/main" id="{3953BB0B-C209-BD52-1EDD-19610981F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4EAD9232-98D8-1789-3343-2E18F7479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67EB0DF7-2DF0-0DC7-1C48-FF16D489E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0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C5B181DA-F4FB-4D8B-ACFC-9D46F960D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3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C4346901-49ED-A277-CD45-AEBAE44C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3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3B2CF21C-D08A-6F43-46F6-FDC419E14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825" y="253365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1F1948E-C451-2E70-383F-00081369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775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0C668873-ED01-0D43-A469-545D4654FCA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18075" y="292417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03" name="Text Box 31">
            <a:extLst>
              <a:ext uri="{FF2B5EF4-FFF2-40B4-BE49-F238E27FC236}">
                <a16:creationId xmlns:a16="http://schemas.microsoft.com/office/drawing/2014/main" id="{18C16910-FAD4-8318-C8B9-FA6880606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252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704" name="Line 32">
            <a:extLst>
              <a:ext uri="{FF2B5EF4-FFF2-40B4-BE49-F238E27FC236}">
                <a16:creationId xmlns:a16="http://schemas.microsoft.com/office/drawing/2014/main" id="{6EFBEDDF-FDA3-0C1C-4AD7-4819A495D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19716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05" name="Line 33">
            <a:extLst>
              <a:ext uri="{FF2B5EF4-FFF2-40B4-BE49-F238E27FC236}">
                <a16:creationId xmlns:a16="http://schemas.microsoft.com/office/drawing/2014/main" id="{9F477385-6AF3-586B-C993-173E696FFD8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819776" y="30972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06" name="Text Box 34">
            <a:extLst>
              <a:ext uri="{FF2B5EF4-FFF2-40B4-BE49-F238E27FC236}">
                <a16:creationId xmlns:a16="http://schemas.microsoft.com/office/drawing/2014/main" id="{D1DA1EF6-2A92-65E5-0E40-BA0B1D09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33909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707" name="Text Box 35">
            <a:extLst>
              <a:ext uri="{FF2B5EF4-FFF2-40B4-BE49-F238E27FC236}">
                <a16:creationId xmlns:a16="http://schemas.microsoft.com/office/drawing/2014/main" id="{DD5BDA89-BF19-3FF8-3054-97498375A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663" y="33909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708" name="Text Box 36">
            <a:extLst>
              <a:ext uri="{FF2B5EF4-FFF2-40B4-BE49-F238E27FC236}">
                <a16:creationId xmlns:a16="http://schemas.microsoft.com/office/drawing/2014/main" id="{2E802E2D-6AA5-E59E-23CE-65A8998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051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709" name="Line 37">
            <a:extLst>
              <a:ext uri="{FF2B5EF4-FFF2-40B4-BE49-F238E27FC236}">
                <a16:creationId xmlns:a16="http://schemas.microsoft.com/office/drawing/2014/main" id="{08EE75B3-64A8-BCF4-880D-B8CA8AF9D5D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143626" y="30876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10" name="Line 38">
            <a:extLst>
              <a:ext uri="{FF2B5EF4-FFF2-40B4-BE49-F238E27FC236}">
                <a16:creationId xmlns:a16="http://schemas.microsoft.com/office/drawing/2014/main" id="{948A2D52-6E18-5D26-333C-67E36BA65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950" y="2066926"/>
            <a:ext cx="0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11" name="Line 39">
            <a:extLst>
              <a:ext uri="{FF2B5EF4-FFF2-40B4-BE49-F238E27FC236}">
                <a16:creationId xmlns:a16="http://schemas.microsoft.com/office/drawing/2014/main" id="{143894D0-3A6D-F042-DB1E-822E187CB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0275" y="1990725"/>
            <a:ext cx="3810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12" name="Line 40">
            <a:extLst>
              <a:ext uri="{FF2B5EF4-FFF2-40B4-BE49-F238E27FC236}">
                <a16:creationId xmlns:a16="http://schemas.microsoft.com/office/drawing/2014/main" id="{C72ABA2C-6DC6-DCD4-A795-D63EC9EA0492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067551" y="30210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13" name="Text Box 41">
            <a:extLst>
              <a:ext uri="{FF2B5EF4-FFF2-40B4-BE49-F238E27FC236}">
                <a16:creationId xmlns:a16="http://schemas.microsoft.com/office/drawing/2014/main" id="{DBE44C51-9A40-4D2A-F018-A5D194CBE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5" y="3324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714" name="Text Box 42">
            <a:extLst>
              <a:ext uri="{FF2B5EF4-FFF2-40B4-BE49-F238E27FC236}">
                <a16:creationId xmlns:a16="http://schemas.microsoft.com/office/drawing/2014/main" id="{14D57458-14C4-D133-1F8B-04B55B741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3324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28715" name="Text Box 43">
            <a:extLst>
              <a:ext uri="{FF2B5EF4-FFF2-40B4-BE49-F238E27FC236}">
                <a16:creationId xmlns:a16="http://schemas.microsoft.com/office/drawing/2014/main" id="{3DBA1836-5D58-F5E3-DA41-7BE70EE63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6289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28716" name="Line 44">
            <a:extLst>
              <a:ext uri="{FF2B5EF4-FFF2-40B4-BE49-F238E27FC236}">
                <a16:creationId xmlns:a16="http://schemas.microsoft.com/office/drawing/2014/main" id="{1DE94CF7-1B01-8323-52D6-4DE19BC3B38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410451" y="30114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28717" name="Line 45">
            <a:extLst>
              <a:ext uri="{FF2B5EF4-FFF2-40B4-BE49-F238E27FC236}">
                <a16:creationId xmlns:a16="http://schemas.microsoft.com/office/drawing/2014/main" id="{F0727239-4512-4789-AE7B-02A1E14C6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0914" y="2085976"/>
            <a:ext cx="9525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E55C1D-B50D-11C2-6033-25196A587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EE4C4F65-4EB9-B2A5-FD09-D063A5BDF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8963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5FA7B23D-6F32-27DC-7021-D792650C3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26" name="Line 6">
            <a:extLst>
              <a:ext uri="{FF2B5EF4-FFF2-40B4-BE49-F238E27FC236}">
                <a16:creationId xmlns:a16="http://schemas.microsoft.com/office/drawing/2014/main" id="{BAE2340C-49B5-E4D7-CE6D-C78AD891D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27" name="Line 7">
            <a:extLst>
              <a:ext uri="{FF2B5EF4-FFF2-40B4-BE49-F238E27FC236}">
                <a16:creationId xmlns:a16="http://schemas.microsoft.com/office/drawing/2014/main" id="{2842BD0C-01A8-4F78-BA41-2A6D9EF4F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28" name="Line 8">
            <a:extLst>
              <a:ext uri="{FF2B5EF4-FFF2-40B4-BE49-F238E27FC236}">
                <a16:creationId xmlns:a16="http://schemas.microsoft.com/office/drawing/2014/main" id="{242024DE-EFE6-89CE-1EE3-D2E0FBCBC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29" name="Line 9">
            <a:extLst>
              <a:ext uri="{FF2B5EF4-FFF2-40B4-BE49-F238E27FC236}">
                <a16:creationId xmlns:a16="http://schemas.microsoft.com/office/drawing/2014/main" id="{FADC7D21-6BB4-C6D2-8196-D2F398522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30" name="Line 10">
            <a:extLst>
              <a:ext uri="{FF2B5EF4-FFF2-40B4-BE49-F238E27FC236}">
                <a16:creationId xmlns:a16="http://schemas.microsoft.com/office/drawing/2014/main" id="{E77F958C-9DE2-DDC6-3A41-109B63F9F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38" name="Line 18">
            <a:extLst>
              <a:ext uri="{FF2B5EF4-FFF2-40B4-BE49-F238E27FC236}">
                <a16:creationId xmlns:a16="http://schemas.microsoft.com/office/drawing/2014/main" id="{A7D2D6BE-4197-DBE9-356D-1EED3F03A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5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39" name="Line 19">
            <a:extLst>
              <a:ext uri="{FF2B5EF4-FFF2-40B4-BE49-F238E27FC236}">
                <a16:creationId xmlns:a16="http://schemas.microsoft.com/office/drawing/2014/main" id="{DEA5B96B-FAB9-A247-E1CA-528309277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63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40" name="Line 20">
            <a:extLst>
              <a:ext uri="{FF2B5EF4-FFF2-40B4-BE49-F238E27FC236}">
                <a16:creationId xmlns:a16="http://schemas.microsoft.com/office/drawing/2014/main" id="{BABF953E-747A-D18A-F89E-BFBDA711C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2097088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41" name="Line 21">
            <a:extLst>
              <a:ext uri="{FF2B5EF4-FFF2-40B4-BE49-F238E27FC236}">
                <a16:creationId xmlns:a16="http://schemas.microsoft.com/office/drawing/2014/main" id="{0A7D9139-CC0D-ACD0-6586-73FB7F12F7A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273426" y="293528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42" name="Text Box 22">
            <a:extLst>
              <a:ext uri="{FF2B5EF4-FFF2-40B4-BE49-F238E27FC236}">
                <a16:creationId xmlns:a16="http://schemas.microsoft.com/office/drawing/2014/main" id="{36F3EA3B-A8C3-78D6-4A41-6DA132AF1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100" y="34401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43" name="Text Box 23">
            <a:extLst>
              <a:ext uri="{FF2B5EF4-FFF2-40B4-BE49-F238E27FC236}">
                <a16:creationId xmlns:a16="http://schemas.microsoft.com/office/drawing/2014/main" id="{51F31589-C889-9D15-036E-002EE097A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213" y="34401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46" name="Text Box 26">
            <a:extLst>
              <a:ext uri="{FF2B5EF4-FFF2-40B4-BE49-F238E27FC236}">
                <a16:creationId xmlns:a16="http://schemas.microsoft.com/office/drawing/2014/main" id="{86D461D9-9939-B3EC-1D6B-D1FC019A4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47" name="Text Box 27">
            <a:extLst>
              <a:ext uri="{FF2B5EF4-FFF2-40B4-BE49-F238E27FC236}">
                <a16:creationId xmlns:a16="http://schemas.microsoft.com/office/drawing/2014/main" id="{2B916377-454B-3910-6FD6-14A50679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48" name="Text Box 28">
            <a:extLst>
              <a:ext uri="{FF2B5EF4-FFF2-40B4-BE49-F238E27FC236}">
                <a16:creationId xmlns:a16="http://schemas.microsoft.com/office/drawing/2014/main" id="{B7B60EF6-CF94-A3B7-1E3C-FF3CB486A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2640014"/>
            <a:ext cx="5143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0749" name="Text Box 29">
            <a:extLst>
              <a:ext uri="{FF2B5EF4-FFF2-40B4-BE49-F238E27FC236}">
                <a16:creationId xmlns:a16="http://schemas.microsoft.com/office/drawing/2014/main" id="{09472F7A-8A12-AC48-5094-E01F4103B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0275" y="265906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0750" name="Line 30">
            <a:extLst>
              <a:ext uri="{FF2B5EF4-FFF2-40B4-BE49-F238E27FC236}">
                <a16:creationId xmlns:a16="http://schemas.microsoft.com/office/drawing/2014/main" id="{C1C269AD-0E17-72D3-6F64-39D3BB7A48F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622675" y="296227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51" name="Text Box 31">
            <a:extLst>
              <a:ext uri="{FF2B5EF4-FFF2-40B4-BE49-F238E27FC236}">
                <a16:creationId xmlns:a16="http://schemas.microsoft.com/office/drawing/2014/main" id="{611AA4CC-022A-6CCD-0DA2-383AE99B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2563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52" name="Line 32">
            <a:extLst>
              <a:ext uri="{FF2B5EF4-FFF2-40B4-BE49-F238E27FC236}">
                <a16:creationId xmlns:a16="http://schemas.microsoft.com/office/drawing/2014/main" id="{E7F4A829-A5F3-E5F5-006C-F9F691DDC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63" y="20097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53" name="Line 33">
            <a:extLst>
              <a:ext uri="{FF2B5EF4-FFF2-40B4-BE49-F238E27FC236}">
                <a16:creationId xmlns:a16="http://schemas.microsoft.com/office/drawing/2014/main" id="{0A82F9A4-3F00-63C8-F3E6-DE96CA178C6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595813" y="31734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54" name="Text Box 34">
            <a:extLst>
              <a:ext uri="{FF2B5EF4-FFF2-40B4-BE49-F238E27FC236}">
                <a16:creationId xmlns:a16="http://schemas.microsoft.com/office/drawing/2014/main" id="{610F63E1-65CC-05DB-7655-F810AFDDC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34671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55" name="Text Box 35">
            <a:extLst>
              <a:ext uri="{FF2B5EF4-FFF2-40B4-BE49-F238E27FC236}">
                <a16:creationId xmlns:a16="http://schemas.microsoft.com/office/drawing/2014/main" id="{5FC00B9B-D120-90CD-EF87-4D990ACDF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34671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56" name="Text Box 36">
            <a:extLst>
              <a:ext uri="{FF2B5EF4-FFF2-40B4-BE49-F238E27FC236}">
                <a16:creationId xmlns:a16="http://schemas.microsoft.com/office/drawing/2014/main" id="{CCDFB25D-3C88-BC8B-1952-A7A086A19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7813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57" name="Line 37">
            <a:extLst>
              <a:ext uri="{FF2B5EF4-FFF2-40B4-BE49-F238E27FC236}">
                <a16:creationId xmlns:a16="http://schemas.microsoft.com/office/drawing/2014/main" id="{A1183D9D-19CC-464C-D686-820F253C573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19663" y="31638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58" name="Line 38">
            <a:extLst>
              <a:ext uri="{FF2B5EF4-FFF2-40B4-BE49-F238E27FC236}">
                <a16:creationId xmlns:a16="http://schemas.microsoft.com/office/drawing/2014/main" id="{D0CD319C-7B63-2143-4123-F2B942152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2028826"/>
            <a:ext cx="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59" name="Line 39">
            <a:extLst>
              <a:ext uri="{FF2B5EF4-FFF2-40B4-BE49-F238E27FC236}">
                <a16:creationId xmlns:a16="http://schemas.microsoft.com/office/drawing/2014/main" id="{868C256D-5355-A216-D814-1CB00B068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375" y="2116138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60" name="Line 40">
            <a:extLst>
              <a:ext uri="{FF2B5EF4-FFF2-40B4-BE49-F238E27FC236}">
                <a16:creationId xmlns:a16="http://schemas.microsoft.com/office/drawing/2014/main" id="{94FE9D46-22AE-201B-2B6C-2D6DCDB1AC1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829426" y="32210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61" name="Text Box 41">
            <a:extLst>
              <a:ext uri="{FF2B5EF4-FFF2-40B4-BE49-F238E27FC236}">
                <a16:creationId xmlns:a16="http://schemas.microsoft.com/office/drawing/2014/main" id="{D139CD0B-F7D5-54B4-949D-FEE2BBADA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5242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62" name="Text Box 42">
            <a:extLst>
              <a:ext uri="{FF2B5EF4-FFF2-40B4-BE49-F238E27FC236}">
                <a16:creationId xmlns:a16="http://schemas.microsoft.com/office/drawing/2014/main" id="{154876CA-37B0-7F23-206D-A83E8AB68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838" y="35242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0763" name="Text Box 43">
            <a:extLst>
              <a:ext uri="{FF2B5EF4-FFF2-40B4-BE49-F238E27FC236}">
                <a16:creationId xmlns:a16="http://schemas.microsoft.com/office/drawing/2014/main" id="{188509AE-B53E-8BE2-24A3-DA58FB33F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28289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64" name="Line 44">
            <a:extLst>
              <a:ext uri="{FF2B5EF4-FFF2-40B4-BE49-F238E27FC236}">
                <a16:creationId xmlns:a16="http://schemas.microsoft.com/office/drawing/2014/main" id="{6E7E3665-D04A-DE19-D386-F4AF7515D25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172326" y="32115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65" name="Line 45">
            <a:extLst>
              <a:ext uri="{FF2B5EF4-FFF2-40B4-BE49-F238E27FC236}">
                <a16:creationId xmlns:a16="http://schemas.microsoft.com/office/drawing/2014/main" id="{2691C3BB-9E0F-45B6-2A46-267DD4757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1905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66" name="Line 46">
            <a:extLst>
              <a:ext uri="{FF2B5EF4-FFF2-40B4-BE49-F238E27FC236}">
                <a16:creationId xmlns:a16="http://schemas.microsoft.com/office/drawing/2014/main" id="{6C857BCA-FD8A-7F75-9CDA-F25869ACA30E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924551" y="47926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0767" name="Text Box 47">
            <a:extLst>
              <a:ext uri="{FF2B5EF4-FFF2-40B4-BE49-F238E27FC236}">
                <a16:creationId xmlns:a16="http://schemas.microsoft.com/office/drawing/2014/main" id="{1298A70C-3A17-7A21-E4E0-28E5EEC1A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68" name="Text Box 48">
            <a:extLst>
              <a:ext uri="{FF2B5EF4-FFF2-40B4-BE49-F238E27FC236}">
                <a16:creationId xmlns:a16="http://schemas.microsoft.com/office/drawing/2014/main" id="{2D1E8CB9-92B5-BDD3-CC04-90C3E0270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0769" name="Text Box 49">
            <a:extLst>
              <a:ext uri="{FF2B5EF4-FFF2-40B4-BE49-F238E27FC236}">
                <a16:creationId xmlns:a16="http://schemas.microsoft.com/office/drawing/2014/main" id="{A5CFCE44-3B79-6A1D-D433-E9B3C3233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4005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0770" name="Line 50">
            <a:extLst>
              <a:ext uri="{FF2B5EF4-FFF2-40B4-BE49-F238E27FC236}">
                <a16:creationId xmlns:a16="http://schemas.microsoft.com/office/drawing/2014/main" id="{6BC3B9D5-4628-5201-1D75-F7FC185BF5B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267451" y="47831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17C6546-CB32-588F-A6F1-EE816B52EB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D5B2EBC0-DC6B-BE2A-B63F-257857BCA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2677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C5728E29-909C-FA6E-FCE4-82BC6F4C4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A61A237-DC7E-2175-7BBD-CFDD38EB5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1" name="Line 7">
            <a:extLst>
              <a:ext uri="{FF2B5EF4-FFF2-40B4-BE49-F238E27FC236}">
                <a16:creationId xmlns:a16="http://schemas.microsoft.com/office/drawing/2014/main" id="{593560CC-CAB9-DFC0-3EDC-53999C78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351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2" name="Line 8">
            <a:extLst>
              <a:ext uri="{FF2B5EF4-FFF2-40B4-BE49-F238E27FC236}">
                <a16:creationId xmlns:a16="http://schemas.microsoft.com/office/drawing/2014/main" id="{A45C8491-8AB8-87F5-FA5F-A99B733D1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3" name="Line 9">
            <a:extLst>
              <a:ext uri="{FF2B5EF4-FFF2-40B4-BE49-F238E27FC236}">
                <a16:creationId xmlns:a16="http://schemas.microsoft.com/office/drawing/2014/main" id="{E5E8160A-CC62-78F8-C1AB-C34ABB21F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967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4" name="Line 10">
            <a:extLst>
              <a:ext uri="{FF2B5EF4-FFF2-40B4-BE49-F238E27FC236}">
                <a16:creationId xmlns:a16="http://schemas.microsoft.com/office/drawing/2014/main" id="{29EAC276-69B7-0E4C-7F4A-69C39ECE3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55" name="Line 11">
            <a:extLst>
              <a:ext uri="{FF2B5EF4-FFF2-40B4-BE49-F238E27FC236}">
                <a16:creationId xmlns:a16="http://schemas.microsoft.com/office/drawing/2014/main" id="{80D4BE69-4976-DDDE-110B-568BC5443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583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60" name="Line 16">
            <a:extLst>
              <a:ext uri="{FF2B5EF4-FFF2-40B4-BE49-F238E27FC236}">
                <a16:creationId xmlns:a16="http://schemas.microsoft.com/office/drawing/2014/main" id="{496ADA25-5633-5137-FA1A-3AE70BD78D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513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61" name="Line 17">
            <a:extLst>
              <a:ext uri="{FF2B5EF4-FFF2-40B4-BE49-F238E27FC236}">
                <a16:creationId xmlns:a16="http://schemas.microsoft.com/office/drawing/2014/main" id="{17F53833-7818-AE3F-50A3-E3911EE2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638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62" name="Line 18">
            <a:extLst>
              <a:ext uri="{FF2B5EF4-FFF2-40B4-BE49-F238E27FC236}">
                <a16:creationId xmlns:a16="http://schemas.microsoft.com/office/drawing/2014/main" id="{592F1DB2-1B21-B043-DD05-589393756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7525" y="20669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63" name="Line 19">
            <a:extLst>
              <a:ext uri="{FF2B5EF4-FFF2-40B4-BE49-F238E27FC236}">
                <a16:creationId xmlns:a16="http://schemas.microsoft.com/office/drawing/2014/main" id="{47D44A4B-53F2-2CC1-C17F-2CF18F7F558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159126" y="295433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3A869A7A-A6AE-C5A8-532B-A20E6103E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0" y="34591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B07608FE-B23E-1818-8248-D4A4C4B13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34591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66" name="Text Box 22">
            <a:extLst>
              <a:ext uri="{FF2B5EF4-FFF2-40B4-BE49-F238E27FC236}">
                <a16:creationId xmlns:a16="http://schemas.microsoft.com/office/drawing/2014/main" id="{61F88FD7-5E82-98C9-09A7-7F35BF787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67" name="Text Box 23">
            <a:extLst>
              <a:ext uri="{FF2B5EF4-FFF2-40B4-BE49-F238E27FC236}">
                <a16:creationId xmlns:a16="http://schemas.microsoft.com/office/drawing/2014/main" id="{C108B09C-9D44-41C4-EB9A-338A76A4A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68" name="Text Box 24">
            <a:extLst>
              <a:ext uri="{FF2B5EF4-FFF2-40B4-BE49-F238E27FC236}">
                <a16:creationId xmlns:a16="http://schemas.microsoft.com/office/drawing/2014/main" id="{F32339F2-CA09-E765-99B8-D441A4B77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609850"/>
            <a:ext cx="5143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1769" name="Text Box 25">
            <a:extLst>
              <a:ext uri="{FF2B5EF4-FFF2-40B4-BE49-F238E27FC236}">
                <a16:creationId xmlns:a16="http://schemas.microsoft.com/office/drawing/2014/main" id="{AC9FC305-9EE0-C66F-5569-59AED0711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5925" y="25336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1770" name="Line 26">
            <a:extLst>
              <a:ext uri="{FF2B5EF4-FFF2-40B4-BE49-F238E27FC236}">
                <a16:creationId xmlns:a16="http://schemas.microsoft.com/office/drawing/2014/main" id="{30C38BAA-D7A8-E6FD-A937-E8A24275239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508375" y="298132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71" name="Text Box 27">
            <a:extLst>
              <a:ext uri="{FF2B5EF4-FFF2-40B4-BE49-F238E27FC236}">
                <a16:creationId xmlns:a16="http://schemas.microsoft.com/office/drawing/2014/main" id="{28FF5A4F-5D22-FA7E-A2E0-A28A1F0A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25828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72" name="Line 28">
            <a:extLst>
              <a:ext uri="{FF2B5EF4-FFF2-40B4-BE49-F238E27FC236}">
                <a16:creationId xmlns:a16="http://schemas.microsoft.com/office/drawing/2014/main" id="{3E527BBE-DCD8-D250-5182-F96264EF9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1863" y="20288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73" name="Line 29">
            <a:extLst>
              <a:ext uri="{FF2B5EF4-FFF2-40B4-BE49-F238E27FC236}">
                <a16:creationId xmlns:a16="http://schemas.microsoft.com/office/drawing/2014/main" id="{FEB66917-3D4A-B47D-0274-28EC0BD1004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333876" y="31924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74" name="Text Box 30">
            <a:extLst>
              <a:ext uri="{FF2B5EF4-FFF2-40B4-BE49-F238E27FC236}">
                <a16:creationId xmlns:a16="http://schemas.microsoft.com/office/drawing/2014/main" id="{48861B24-1705-8473-BAB3-9A24AA292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3486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75" name="Text Box 31">
            <a:extLst>
              <a:ext uri="{FF2B5EF4-FFF2-40B4-BE49-F238E27FC236}">
                <a16:creationId xmlns:a16="http://schemas.microsoft.com/office/drawing/2014/main" id="{046CFE40-7AAF-C1B8-C74B-908296A40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763" y="3486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76" name="Text Box 32">
            <a:extLst>
              <a:ext uri="{FF2B5EF4-FFF2-40B4-BE49-F238E27FC236}">
                <a16:creationId xmlns:a16="http://schemas.microsoft.com/office/drawing/2014/main" id="{B435DDE2-1D5E-DA72-F4A8-63424A9E7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0" y="28003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77" name="Line 33">
            <a:extLst>
              <a:ext uri="{FF2B5EF4-FFF2-40B4-BE49-F238E27FC236}">
                <a16:creationId xmlns:a16="http://schemas.microsoft.com/office/drawing/2014/main" id="{6D27406F-FBAB-7621-61B7-2CDBCEBB25F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657726" y="31829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78" name="Line 34">
            <a:extLst>
              <a:ext uri="{FF2B5EF4-FFF2-40B4-BE49-F238E27FC236}">
                <a16:creationId xmlns:a16="http://schemas.microsoft.com/office/drawing/2014/main" id="{726B539C-89DA-E02A-336B-245154AA7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613" y="2028826"/>
            <a:ext cx="0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79" name="Line 35">
            <a:extLst>
              <a:ext uri="{FF2B5EF4-FFF2-40B4-BE49-F238E27FC236}">
                <a16:creationId xmlns:a16="http://schemas.microsoft.com/office/drawing/2014/main" id="{DE55CEA0-017A-7CAA-230B-D8E12408A9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4025" y="199072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80" name="Line 36">
            <a:extLst>
              <a:ext uri="{FF2B5EF4-FFF2-40B4-BE49-F238E27FC236}">
                <a16:creationId xmlns:a16="http://schemas.microsoft.com/office/drawing/2014/main" id="{B95DBA1F-DCC2-22E3-4E70-6E83EDA62B9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581651" y="30781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81" name="Text Box 37">
            <a:extLst>
              <a:ext uri="{FF2B5EF4-FFF2-40B4-BE49-F238E27FC236}">
                <a16:creationId xmlns:a16="http://schemas.microsoft.com/office/drawing/2014/main" id="{FF9DD9B6-2646-A1E3-8503-47D1E9754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33813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82" name="Text Box 38">
            <a:extLst>
              <a:ext uri="{FF2B5EF4-FFF2-40B4-BE49-F238E27FC236}">
                <a16:creationId xmlns:a16="http://schemas.microsoft.com/office/drawing/2014/main" id="{682C1E88-DBF2-B364-E5F1-FAFA2A283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3813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1783" name="Text Box 39">
            <a:extLst>
              <a:ext uri="{FF2B5EF4-FFF2-40B4-BE49-F238E27FC236}">
                <a16:creationId xmlns:a16="http://schemas.microsoft.com/office/drawing/2014/main" id="{977A1D32-5EFC-B5FA-7FB6-150AE5FAD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6860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84" name="Line 40">
            <a:extLst>
              <a:ext uri="{FF2B5EF4-FFF2-40B4-BE49-F238E27FC236}">
                <a16:creationId xmlns:a16="http://schemas.microsoft.com/office/drawing/2014/main" id="{F068C7DF-8026-8377-0A17-5C27B1AA55F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924551" y="30686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85" name="Line 41">
            <a:extLst>
              <a:ext uri="{FF2B5EF4-FFF2-40B4-BE49-F238E27FC236}">
                <a16:creationId xmlns:a16="http://schemas.microsoft.com/office/drawing/2014/main" id="{9DDABA3E-4F88-C439-9B44-0002C96F4E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0251" y="2009776"/>
            <a:ext cx="9525" cy="69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86" name="Line 42">
            <a:extLst>
              <a:ext uri="{FF2B5EF4-FFF2-40B4-BE49-F238E27FC236}">
                <a16:creationId xmlns:a16="http://schemas.microsoft.com/office/drawing/2014/main" id="{CF3AD4FE-FD57-3D78-5437-F97300EED15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943851" y="30972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87" name="Text Box 43">
            <a:extLst>
              <a:ext uri="{FF2B5EF4-FFF2-40B4-BE49-F238E27FC236}">
                <a16:creationId xmlns:a16="http://schemas.microsoft.com/office/drawing/2014/main" id="{F53D7709-EAE4-82E6-95C0-B0FEF1EF0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34004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88" name="Text Box 44">
            <a:extLst>
              <a:ext uri="{FF2B5EF4-FFF2-40B4-BE49-F238E27FC236}">
                <a16:creationId xmlns:a16="http://schemas.microsoft.com/office/drawing/2014/main" id="{7B92F1BA-1182-6E5D-6D67-2D3BC23E4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6263" y="34004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1789" name="Text Box 45">
            <a:extLst>
              <a:ext uri="{FF2B5EF4-FFF2-40B4-BE49-F238E27FC236}">
                <a16:creationId xmlns:a16="http://schemas.microsoft.com/office/drawing/2014/main" id="{CF82638D-4FC2-34AE-DC1F-5B25B641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7051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1790" name="Line 46">
            <a:extLst>
              <a:ext uri="{FF2B5EF4-FFF2-40B4-BE49-F238E27FC236}">
                <a16:creationId xmlns:a16="http://schemas.microsoft.com/office/drawing/2014/main" id="{02A7CE44-2640-CC88-FDC0-5A39AE4A71A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286751" y="30876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1791" name="Line 47">
            <a:extLst>
              <a:ext uri="{FF2B5EF4-FFF2-40B4-BE49-F238E27FC236}">
                <a16:creationId xmlns:a16="http://schemas.microsoft.com/office/drawing/2014/main" id="{C50AAB93-5635-C866-84F5-0B365455C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263" y="2009775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1DCAE3E-CA07-0EAF-FC7C-677B131AA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FAA7D252-F05D-3F86-A6A0-13B161D41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76581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73" name="Line 5">
            <a:extLst>
              <a:ext uri="{FF2B5EF4-FFF2-40B4-BE49-F238E27FC236}">
                <a16:creationId xmlns:a16="http://schemas.microsoft.com/office/drawing/2014/main" id="{1FC0443E-4B23-F573-5802-CE5284D83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74" name="Line 6">
            <a:extLst>
              <a:ext uri="{FF2B5EF4-FFF2-40B4-BE49-F238E27FC236}">
                <a16:creationId xmlns:a16="http://schemas.microsoft.com/office/drawing/2014/main" id="{9342D7DC-57E4-22FB-D3B8-5E65561B4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75" name="Line 7">
            <a:extLst>
              <a:ext uri="{FF2B5EF4-FFF2-40B4-BE49-F238E27FC236}">
                <a16:creationId xmlns:a16="http://schemas.microsoft.com/office/drawing/2014/main" id="{FA36465E-312E-EDAA-BF75-E7404E7B5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76" name="Line 8">
            <a:extLst>
              <a:ext uri="{FF2B5EF4-FFF2-40B4-BE49-F238E27FC236}">
                <a16:creationId xmlns:a16="http://schemas.microsoft.com/office/drawing/2014/main" id="{3E782E4C-5BC7-5177-50E2-4BF8889F1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EBDD636-0FDD-1FDC-7119-0378D4152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73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9C9810C0-E93A-58E1-4FE8-C022D7BB39D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1787526" y="289718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88" name="Text Box 20">
            <a:extLst>
              <a:ext uri="{FF2B5EF4-FFF2-40B4-BE49-F238E27FC236}">
                <a16:creationId xmlns:a16="http://schemas.microsoft.com/office/drawing/2014/main" id="{D05808F2-1CC7-9060-7393-6BE25975F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789" name="Text Box 21">
            <a:extLst>
              <a:ext uri="{FF2B5EF4-FFF2-40B4-BE49-F238E27FC236}">
                <a16:creationId xmlns:a16="http://schemas.microsoft.com/office/drawing/2014/main" id="{D719EE11-6DC0-E5ED-AD00-1DB01652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3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792" name="Text Box 24">
            <a:extLst>
              <a:ext uri="{FF2B5EF4-FFF2-40B4-BE49-F238E27FC236}">
                <a16:creationId xmlns:a16="http://schemas.microsoft.com/office/drawing/2014/main" id="{38A0EBF5-527E-1467-C6E2-A19BF010D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59064"/>
            <a:ext cx="5143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2793" name="Text Box 25">
            <a:extLst>
              <a:ext uri="{FF2B5EF4-FFF2-40B4-BE49-F238E27FC236}">
                <a16:creationId xmlns:a16="http://schemas.microsoft.com/office/drawing/2014/main" id="{99AF7E5A-26FD-778E-3230-6819DF0A0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24384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2794" name="Line 26">
            <a:extLst>
              <a:ext uri="{FF2B5EF4-FFF2-40B4-BE49-F238E27FC236}">
                <a16:creationId xmlns:a16="http://schemas.microsoft.com/office/drawing/2014/main" id="{DC606371-91EE-8281-8300-8DA114D80E1C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136775" y="292417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95" name="Text Box 27">
            <a:extLst>
              <a:ext uri="{FF2B5EF4-FFF2-40B4-BE49-F238E27FC236}">
                <a16:creationId xmlns:a16="http://schemas.microsoft.com/office/drawing/2014/main" id="{4B37FAB8-C0E4-36F9-9C12-A32F1616A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252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796" name="Line 28">
            <a:extLst>
              <a:ext uri="{FF2B5EF4-FFF2-40B4-BE49-F238E27FC236}">
                <a16:creationId xmlns:a16="http://schemas.microsoft.com/office/drawing/2014/main" id="{78ED69F7-7F4D-A39E-0D0E-54470CB34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0263" y="19716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97" name="Line 29">
            <a:extLst>
              <a:ext uri="{FF2B5EF4-FFF2-40B4-BE49-F238E27FC236}">
                <a16:creationId xmlns:a16="http://schemas.microsoft.com/office/drawing/2014/main" id="{0AE8B5CF-5F80-B637-3EF6-7569CEDC48C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533776" y="29829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798" name="Text Box 30">
            <a:extLst>
              <a:ext uri="{FF2B5EF4-FFF2-40B4-BE49-F238E27FC236}">
                <a16:creationId xmlns:a16="http://schemas.microsoft.com/office/drawing/2014/main" id="{BE557257-A472-C444-EF00-7B6F15614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32766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799" name="Text Box 31">
            <a:extLst>
              <a:ext uri="{FF2B5EF4-FFF2-40B4-BE49-F238E27FC236}">
                <a16:creationId xmlns:a16="http://schemas.microsoft.com/office/drawing/2014/main" id="{BCC3E0EF-3938-4FC4-3CE4-FED4C15C5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32766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800" name="Text Box 32">
            <a:extLst>
              <a:ext uri="{FF2B5EF4-FFF2-40B4-BE49-F238E27FC236}">
                <a16:creationId xmlns:a16="http://schemas.microsoft.com/office/drawing/2014/main" id="{9247BAC8-2FA6-D3FF-2D46-B8F595D1C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90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01" name="Line 33">
            <a:extLst>
              <a:ext uri="{FF2B5EF4-FFF2-40B4-BE49-F238E27FC236}">
                <a16:creationId xmlns:a16="http://schemas.microsoft.com/office/drawing/2014/main" id="{2B4548BB-A5C4-0B03-DC53-6727DAB29D1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857626" y="29733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04" name="Line 36">
            <a:extLst>
              <a:ext uri="{FF2B5EF4-FFF2-40B4-BE49-F238E27FC236}">
                <a16:creationId xmlns:a16="http://schemas.microsoft.com/office/drawing/2014/main" id="{E8C35DAC-B787-9CFA-637D-A11592E2110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819651" y="29829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05" name="Text Box 37">
            <a:extLst>
              <a:ext uri="{FF2B5EF4-FFF2-40B4-BE49-F238E27FC236}">
                <a16:creationId xmlns:a16="http://schemas.microsoft.com/office/drawing/2014/main" id="{77592763-EB69-E61E-24B0-358570078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5" y="3286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806" name="Text Box 38">
            <a:extLst>
              <a:ext uri="{FF2B5EF4-FFF2-40B4-BE49-F238E27FC236}">
                <a16:creationId xmlns:a16="http://schemas.microsoft.com/office/drawing/2014/main" id="{F8C69ED0-2C66-53C4-9485-039091301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3286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2807" name="Text Box 39">
            <a:extLst>
              <a:ext uri="{FF2B5EF4-FFF2-40B4-BE49-F238E27FC236}">
                <a16:creationId xmlns:a16="http://schemas.microsoft.com/office/drawing/2014/main" id="{71737119-9D38-C778-054D-6BDB56527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590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08" name="Line 40">
            <a:extLst>
              <a:ext uri="{FF2B5EF4-FFF2-40B4-BE49-F238E27FC236}">
                <a16:creationId xmlns:a16="http://schemas.microsoft.com/office/drawing/2014/main" id="{F723AADF-48E1-ACE2-2237-F0D52B0C62B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162551" y="29733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10" name="Line 42">
            <a:extLst>
              <a:ext uri="{FF2B5EF4-FFF2-40B4-BE49-F238E27FC236}">
                <a16:creationId xmlns:a16="http://schemas.microsoft.com/office/drawing/2014/main" id="{33F0F171-A622-3E93-03E8-0C65F7A5CEC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291388" y="28971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11" name="Text Box 43">
            <a:extLst>
              <a:ext uri="{FF2B5EF4-FFF2-40B4-BE49-F238E27FC236}">
                <a16:creationId xmlns:a16="http://schemas.microsoft.com/office/drawing/2014/main" id="{47B73433-BFE8-6E9A-5309-543FB737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363" y="32004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12" name="Text Box 44">
            <a:extLst>
              <a:ext uri="{FF2B5EF4-FFF2-40B4-BE49-F238E27FC236}">
                <a16:creationId xmlns:a16="http://schemas.microsoft.com/office/drawing/2014/main" id="{B2A37494-5BB6-328E-9BF3-10DECBDC7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2004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13" name="Text Box 45">
            <a:extLst>
              <a:ext uri="{FF2B5EF4-FFF2-40B4-BE49-F238E27FC236}">
                <a16:creationId xmlns:a16="http://schemas.microsoft.com/office/drawing/2014/main" id="{23AC4838-1003-827C-3E81-6B9973762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250507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2814" name="Line 46">
            <a:extLst>
              <a:ext uri="{FF2B5EF4-FFF2-40B4-BE49-F238E27FC236}">
                <a16:creationId xmlns:a16="http://schemas.microsoft.com/office/drawing/2014/main" id="{4C8E47AE-33B9-11C1-2CC7-5F7F35B0DD8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634288" y="288766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16" name="Line 48">
            <a:extLst>
              <a:ext uri="{FF2B5EF4-FFF2-40B4-BE49-F238E27FC236}">
                <a16:creationId xmlns:a16="http://schemas.microsoft.com/office/drawing/2014/main" id="{E887B750-D27A-AE4B-675C-19D3D53945E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924551" y="47926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17" name="Text Box 49">
            <a:extLst>
              <a:ext uri="{FF2B5EF4-FFF2-40B4-BE49-F238E27FC236}">
                <a16:creationId xmlns:a16="http://schemas.microsoft.com/office/drawing/2014/main" id="{18C6DCF1-0116-3935-AD04-251ACD602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18" name="Text Box 50">
            <a:extLst>
              <a:ext uri="{FF2B5EF4-FFF2-40B4-BE49-F238E27FC236}">
                <a16:creationId xmlns:a16="http://schemas.microsoft.com/office/drawing/2014/main" id="{3F51DBB0-75F7-4716-9A05-C8487D3C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5095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2819" name="Text Box 51">
            <a:extLst>
              <a:ext uri="{FF2B5EF4-FFF2-40B4-BE49-F238E27FC236}">
                <a16:creationId xmlns:a16="http://schemas.microsoft.com/office/drawing/2014/main" id="{3AA71E16-645F-4064-A73F-ABCFA0637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4005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2820" name="Line 52">
            <a:extLst>
              <a:ext uri="{FF2B5EF4-FFF2-40B4-BE49-F238E27FC236}">
                <a16:creationId xmlns:a16="http://schemas.microsoft.com/office/drawing/2014/main" id="{68840860-F2D0-A831-7855-37065CFEF0B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267451" y="47831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21" name="Line 53">
            <a:extLst>
              <a:ext uri="{FF2B5EF4-FFF2-40B4-BE49-F238E27FC236}">
                <a16:creationId xmlns:a16="http://schemas.microsoft.com/office/drawing/2014/main" id="{0BB359CE-51B1-A122-B2F7-DB99F09144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0574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22" name="Line 54">
            <a:extLst>
              <a:ext uri="{FF2B5EF4-FFF2-40B4-BE49-F238E27FC236}">
                <a16:creationId xmlns:a16="http://schemas.microsoft.com/office/drawing/2014/main" id="{617C28B9-E0E8-A134-1D3E-D5C39B15A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0574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23" name="Line 55">
            <a:extLst>
              <a:ext uri="{FF2B5EF4-FFF2-40B4-BE49-F238E27FC236}">
                <a16:creationId xmlns:a16="http://schemas.microsoft.com/office/drawing/2014/main" id="{C128A84B-7335-2C91-7069-6D8C5A5E2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1145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24" name="Line 56">
            <a:extLst>
              <a:ext uri="{FF2B5EF4-FFF2-40B4-BE49-F238E27FC236}">
                <a16:creationId xmlns:a16="http://schemas.microsoft.com/office/drawing/2014/main" id="{A3A02CD0-1808-178A-E3DA-7ECDAD6C5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9812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2825" name="Line 57">
            <a:extLst>
              <a:ext uri="{FF2B5EF4-FFF2-40B4-BE49-F238E27FC236}">
                <a16:creationId xmlns:a16="http://schemas.microsoft.com/office/drawing/2014/main" id="{1BD243D1-964F-4F11-44C9-2DE88CD5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19050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4C77F4F-E303-1345-751C-DCEB29CD5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5D9BE9D-F841-6DB2-3D0F-507BCD5C6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8963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788B678C-8627-DA50-EE83-5390E9909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A494AC94-6B26-C7F1-00B9-9B2FE38B1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E9189FD4-77DB-4474-C9F2-423EED323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876726EC-B841-DB9E-7E2B-40C9A1D7B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D3CEB75F-420F-A08B-17E3-525506F51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73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01" name="Line 9">
            <a:extLst>
              <a:ext uri="{FF2B5EF4-FFF2-40B4-BE49-F238E27FC236}">
                <a16:creationId xmlns:a16="http://schemas.microsoft.com/office/drawing/2014/main" id="{47A40DEB-5CD4-1C77-6C9C-823FB916C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BE5DEB29-8F0D-4358-5438-E99CEFD4A5C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1787526" y="2897188"/>
            <a:ext cx="2397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03" name="Text Box 11">
            <a:extLst>
              <a:ext uri="{FF2B5EF4-FFF2-40B4-BE49-F238E27FC236}">
                <a16:creationId xmlns:a16="http://schemas.microsoft.com/office/drawing/2014/main" id="{A95ED2E2-BC4D-4A6B-16AC-E98CC0722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3116893B-77EC-5BC1-10ED-6CDD88886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3" y="3402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05" name="Text Box 13">
            <a:extLst>
              <a:ext uri="{FF2B5EF4-FFF2-40B4-BE49-F238E27FC236}">
                <a16:creationId xmlns:a16="http://schemas.microsoft.com/office/drawing/2014/main" id="{849D7E0C-8320-43C2-C38A-AAD6553FD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59064"/>
            <a:ext cx="5143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3806" name="Text Box 14">
            <a:extLst>
              <a:ext uri="{FF2B5EF4-FFF2-40B4-BE49-F238E27FC236}">
                <a16:creationId xmlns:a16="http://schemas.microsoft.com/office/drawing/2014/main" id="{AD5B80A2-69B7-D7EE-793C-DE12614B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6950" y="243840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3807" name="Line 15">
            <a:extLst>
              <a:ext uri="{FF2B5EF4-FFF2-40B4-BE49-F238E27FC236}">
                <a16:creationId xmlns:a16="http://schemas.microsoft.com/office/drawing/2014/main" id="{0072C441-BB0F-848E-1021-FE58CEED53C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136775" y="2924176"/>
            <a:ext cx="249238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08" name="Text Box 16">
            <a:extLst>
              <a:ext uri="{FF2B5EF4-FFF2-40B4-BE49-F238E27FC236}">
                <a16:creationId xmlns:a16="http://schemas.microsoft.com/office/drawing/2014/main" id="{CC290203-1364-EF35-A232-9EE7D277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252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09" name="Line 17">
            <a:extLst>
              <a:ext uri="{FF2B5EF4-FFF2-40B4-BE49-F238E27FC236}">
                <a16:creationId xmlns:a16="http://schemas.microsoft.com/office/drawing/2014/main" id="{A93F56CD-6FDE-28D1-2EDE-8EA06BB83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0263" y="1971675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10" name="Line 18">
            <a:extLst>
              <a:ext uri="{FF2B5EF4-FFF2-40B4-BE49-F238E27FC236}">
                <a16:creationId xmlns:a16="http://schemas.microsoft.com/office/drawing/2014/main" id="{C856EE47-6569-678A-6849-00B3CD835F70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533776" y="29829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11" name="Text Box 19">
            <a:extLst>
              <a:ext uri="{FF2B5EF4-FFF2-40B4-BE49-F238E27FC236}">
                <a16:creationId xmlns:a16="http://schemas.microsoft.com/office/drawing/2014/main" id="{36868E77-5F44-DC83-8C5B-AD0B99EC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32766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12" name="Text Box 20">
            <a:extLst>
              <a:ext uri="{FF2B5EF4-FFF2-40B4-BE49-F238E27FC236}">
                <a16:creationId xmlns:a16="http://schemas.microsoft.com/office/drawing/2014/main" id="{752F9764-5C68-E532-7749-7CB0A7DA5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32766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13" name="Text Box 21">
            <a:extLst>
              <a:ext uri="{FF2B5EF4-FFF2-40B4-BE49-F238E27FC236}">
                <a16:creationId xmlns:a16="http://schemas.microsoft.com/office/drawing/2014/main" id="{D2208397-A8BC-52F3-8075-D7A725EC4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90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14" name="Line 22">
            <a:extLst>
              <a:ext uri="{FF2B5EF4-FFF2-40B4-BE49-F238E27FC236}">
                <a16:creationId xmlns:a16="http://schemas.microsoft.com/office/drawing/2014/main" id="{F00FF56E-E84B-63D9-5E32-65C26639437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857626" y="29733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15" name="Line 23">
            <a:extLst>
              <a:ext uri="{FF2B5EF4-FFF2-40B4-BE49-F238E27FC236}">
                <a16:creationId xmlns:a16="http://schemas.microsoft.com/office/drawing/2014/main" id="{BCF359A9-529A-79D0-82E6-5FABA14698D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819651" y="298291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16" name="Text Box 24">
            <a:extLst>
              <a:ext uri="{FF2B5EF4-FFF2-40B4-BE49-F238E27FC236}">
                <a16:creationId xmlns:a16="http://schemas.microsoft.com/office/drawing/2014/main" id="{D9704AEB-2E56-FCA6-50B9-B0AA23FB4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5" y="3286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17" name="Text Box 25">
            <a:extLst>
              <a:ext uri="{FF2B5EF4-FFF2-40B4-BE49-F238E27FC236}">
                <a16:creationId xmlns:a16="http://schemas.microsoft.com/office/drawing/2014/main" id="{F94F2177-F4BA-AA39-A346-167AAFC99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3286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3818" name="Text Box 26">
            <a:extLst>
              <a:ext uri="{FF2B5EF4-FFF2-40B4-BE49-F238E27FC236}">
                <a16:creationId xmlns:a16="http://schemas.microsoft.com/office/drawing/2014/main" id="{EE210B0A-7636-C22B-41A4-595C86549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590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19" name="Line 27">
            <a:extLst>
              <a:ext uri="{FF2B5EF4-FFF2-40B4-BE49-F238E27FC236}">
                <a16:creationId xmlns:a16="http://schemas.microsoft.com/office/drawing/2014/main" id="{70E159A8-6682-3DD9-11B9-DAB50D4A949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162551" y="297338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20" name="Line 28">
            <a:extLst>
              <a:ext uri="{FF2B5EF4-FFF2-40B4-BE49-F238E27FC236}">
                <a16:creationId xmlns:a16="http://schemas.microsoft.com/office/drawing/2014/main" id="{09ACC494-D641-FEC6-B892-EDC15C29FD9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291388" y="28971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21" name="Text Box 29">
            <a:extLst>
              <a:ext uri="{FF2B5EF4-FFF2-40B4-BE49-F238E27FC236}">
                <a16:creationId xmlns:a16="http://schemas.microsoft.com/office/drawing/2014/main" id="{93D3F831-A128-2F4C-53B4-D6474EB26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363" y="32004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22" name="Text Box 30">
            <a:extLst>
              <a:ext uri="{FF2B5EF4-FFF2-40B4-BE49-F238E27FC236}">
                <a16:creationId xmlns:a16="http://schemas.microsoft.com/office/drawing/2014/main" id="{A431F340-176B-2BDA-2DAB-9D47C35EE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2004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23" name="Text Box 31">
            <a:extLst>
              <a:ext uri="{FF2B5EF4-FFF2-40B4-BE49-F238E27FC236}">
                <a16:creationId xmlns:a16="http://schemas.microsoft.com/office/drawing/2014/main" id="{DE7F83C8-0D39-47A9-F8B3-C435324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250507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3824" name="Line 32">
            <a:extLst>
              <a:ext uri="{FF2B5EF4-FFF2-40B4-BE49-F238E27FC236}">
                <a16:creationId xmlns:a16="http://schemas.microsoft.com/office/drawing/2014/main" id="{FDC27AB6-4E8F-BD93-0DA1-831F5C76ECAC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634288" y="288766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25" name="Line 33">
            <a:extLst>
              <a:ext uri="{FF2B5EF4-FFF2-40B4-BE49-F238E27FC236}">
                <a16:creationId xmlns:a16="http://schemas.microsoft.com/office/drawing/2014/main" id="{DB274C03-14F9-BDD2-42AC-1368C59A43D2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648701" y="29051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26" name="Text Box 34">
            <a:extLst>
              <a:ext uri="{FF2B5EF4-FFF2-40B4-BE49-F238E27FC236}">
                <a16:creationId xmlns:a16="http://schemas.microsoft.com/office/drawing/2014/main" id="{16A34A3C-516D-2219-9B20-51A9E6E25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675" y="32083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27" name="Text Box 35">
            <a:extLst>
              <a:ext uri="{FF2B5EF4-FFF2-40B4-BE49-F238E27FC236}">
                <a16:creationId xmlns:a16="http://schemas.microsoft.com/office/drawing/2014/main" id="{D58933B8-0714-D024-1E01-FD9FC4DB8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113" y="32083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3828" name="Text Box 36">
            <a:extLst>
              <a:ext uri="{FF2B5EF4-FFF2-40B4-BE49-F238E27FC236}">
                <a16:creationId xmlns:a16="http://schemas.microsoft.com/office/drawing/2014/main" id="{31A85409-96A4-BC95-5E10-DF233D5A0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850" y="25130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3829" name="Line 37">
            <a:extLst>
              <a:ext uri="{FF2B5EF4-FFF2-40B4-BE49-F238E27FC236}">
                <a16:creationId xmlns:a16="http://schemas.microsoft.com/office/drawing/2014/main" id="{D392034F-FE6F-4C32-26AD-63836BB1153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991601" y="28956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0" name="Line 38">
            <a:extLst>
              <a:ext uri="{FF2B5EF4-FFF2-40B4-BE49-F238E27FC236}">
                <a16:creationId xmlns:a16="http://schemas.microsoft.com/office/drawing/2014/main" id="{BA483977-E192-8AA9-1BE7-2F055E537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0574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1" name="Line 39">
            <a:extLst>
              <a:ext uri="{FF2B5EF4-FFF2-40B4-BE49-F238E27FC236}">
                <a16:creationId xmlns:a16="http://schemas.microsoft.com/office/drawing/2014/main" id="{DE4ACDEC-810D-91BA-999B-57F7CFF69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0574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2" name="Line 40">
            <a:extLst>
              <a:ext uri="{FF2B5EF4-FFF2-40B4-BE49-F238E27FC236}">
                <a16:creationId xmlns:a16="http://schemas.microsoft.com/office/drawing/2014/main" id="{06DCC1A6-256A-D750-1114-09424D5ED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1145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3" name="Line 41">
            <a:extLst>
              <a:ext uri="{FF2B5EF4-FFF2-40B4-BE49-F238E27FC236}">
                <a16:creationId xmlns:a16="http://schemas.microsoft.com/office/drawing/2014/main" id="{B4C29630-EE35-5C41-5EF5-CA2F492D3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9812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4" name="Line 42">
            <a:extLst>
              <a:ext uri="{FF2B5EF4-FFF2-40B4-BE49-F238E27FC236}">
                <a16:creationId xmlns:a16="http://schemas.microsoft.com/office/drawing/2014/main" id="{ACBD7EF4-C02E-6A0F-3BC2-059E2A695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9350" y="19050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3835" name="Line 43">
            <a:extLst>
              <a:ext uri="{FF2B5EF4-FFF2-40B4-BE49-F238E27FC236}">
                <a16:creationId xmlns:a16="http://schemas.microsoft.com/office/drawing/2014/main" id="{B4F1B9CD-4B79-3C72-9F98-CBD423559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19621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4C54767-7881-8A6A-DA42-C124F84CC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E2BD543-16C2-0E5F-E22A-89F7E16D0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64579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DD10B9F8-CC15-25BA-2F31-F56FEEF00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1" name="Line 5">
            <a:extLst>
              <a:ext uri="{FF2B5EF4-FFF2-40B4-BE49-F238E27FC236}">
                <a16:creationId xmlns:a16="http://schemas.microsoft.com/office/drawing/2014/main" id="{6A9EA605-3BE2-F9F1-2D57-ECD748613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2" name="Line 6">
            <a:extLst>
              <a:ext uri="{FF2B5EF4-FFF2-40B4-BE49-F238E27FC236}">
                <a16:creationId xmlns:a16="http://schemas.microsoft.com/office/drawing/2014/main" id="{601E12DD-65F3-7991-3063-B8AC3A2A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3" name="Line 7">
            <a:extLst>
              <a:ext uri="{FF2B5EF4-FFF2-40B4-BE49-F238E27FC236}">
                <a16:creationId xmlns:a16="http://schemas.microsoft.com/office/drawing/2014/main" id="{35DA6229-AC9A-A347-9399-411E3B93B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6" name="Line 10">
            <a:extLst>
              <a:ext uri="{FF2B5EF4-FFF2-40B4-BE49-F238E27FC236}">
                <a16:creationId xmlns:a16="http://schemas.microsoft.com/office/drawing/2014/main" id="{F3F9BE2E-C78F-C5BA-C733-8F6FC9A46CC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859339" y="5259389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27" name="Text Box 11">
            <a:extLst>
              <a:ext uri="{FF2B5EF4-FFF2-40B4-BE49-F238E27FC236}">
                <a16:creationId xmlns:a16="http://schemas.microsoft.com/office/drawing/2014/main" id="{CB34E262-CA8F-A3B6-D38C-FC04E6B4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245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28" name="Text Box 12">
            <a:extLst>
              <a:ext uri="{FF2B5EF4-FFF2-40B4-BE49-F238E27FC236}">
                <a16:creationId xmlns:a16="http://schemas.microsoft.com/office/drawing/2014/main" id="{4F19F63F-3C7C-76BA-B881-15AD31125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55245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29" name="Text Box 13">
            <a:extLst>
              <a:ext uri="{FF2B5EF4-FFF2-40B4-BE49-F238E27FC236}">
                <a16:creationId xmlns:a16="http://schemas.microsoft.com/office/drawing/2014/main" id="{AE6D44E0-CDB2-535F-6310-A3D5807F6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2678114"/>
            <a:ext cx="5143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4830" name="Text Box 14">
            <a:extLst>
              <a:ext uri="{FF2B5EF4-FFF2-40B4-BE49-F238E27FC236}">
                <a16:creationId xmlns:a16="http://schemas.microsoft.com/office/drawing/2014/main" id="{83ED3848-B371-8B19-7067-8E5D6BFB8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0" y="2457450"/>
            <a:ext cx="400050" cy="788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4831" name="Line 15">
            <a:extLst>
              <a:ext uri="{FF2B5EF4-FFF2-40B4-BE49-F238E27FC236}">
                <a16:creationId xmlns:a16="http://schemas.microsoft.com/office/drawing/2014/main" id="{1A11FA83-83DB-FF07-79EF-8BF24240DF7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146676" y="5270500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32" name="Text Box 16">
            <a:extLst>
              <a:ext uri="{FF2B5EF4-FFF2-40B4-BE49-F238E27FC236}">
                <a16:creationId xmlns:a16="http://schemas.microsoft.com/office/drawing/2014/main" id="{AC9405E8-FB51-8D48-B5BA-17393C0E7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48720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34" name="Line 18">
            <a:extLst>
              <a:ext uri="{FF2B5EF4-FFF2-40B4-BE49-F238E27FC236}">
                <a16:creationId xmlns:a16="http://schemas.microsoft.com/office/drawing/2014/main" id="{35FE6424-8853-B1C5-CB0E-A201F2B9DEA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708651" y="5254626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35" name="Text Box 19">
            <a:extLst>
              <a:ext uri="{FF2B5EF4-FFF2-40B4-BE49-F238E27FC236}">
                <a16:creationId xmlns:a16="http://schemas.microsoft.com/office/drawing/2014/main" id="{415F8299-01AF-D513-462F-AA0188AD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55292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36" name="Text Box 20">
            <a:extLst>
              <a:ext uri="{FF2B5EF4-FFF2-40B4-BE49-F238E27FC236}">
                <a16:creationId xmlns:a16="http://schemas.microsoft.com/office/drawing/2014/main" id="{3F33186C-E108-2059-8296-AE1C7DD1C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55245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37" name="Text Box 21">
            <a:extLst>
              <a:ext uri="{FF2B5EF4-FFF2-40B4-BE49-F238E27FC236}">
                <a16:creationId xmlns:a16="http://schemas.microsoft.com/office/drawing/2014/main" id="{093E6516-DC7E-28B5-7B87-E11D00EB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138" y="48720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38" name="Line 22">
            <a:extLst>
              <a:ext uri="{FF2B5EF4-FFF2-40B4-BE49-F238E27FC236}">
                <a16:creationId xmlns:a16="http://schemas.microsoft.com/office/drawing/2014/main" id="{5D181F30-7AA8-369F-90F8-8375DC1050D3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003925" y="5278438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39" name="Line 23">
            <a:extLst>
              <a:ext uri="{FF2B5EF4-FFF2-40B4-BE49-F238E27FC236}">
                <a16:creationId xmlns:a16="http://schemas.microsoft.com/office/drawing/2014/main" id="{24F002F5-F7A4-2672-92BE-FAEBA5E2D96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209801" y="30019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40" name="Text Box 24">
            <a:extLst>
              <a:ext uri="{FF2B5EF4-FFF2-40B4-BE49-F238E27FC236}">
                <a16:creationId xmlns:a16="http://schemas.microsoft.com/office/drawing/2014/main" id="{8564A191-1528-B0C7-DE99-AF40A9365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33051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41" name="Text Box 25">
            <a:extLst>
              <a:ext uri="{FF2B5EF4-FFF2-40B4-BE49-F238E27FC236}">
                <a16:creationId xmlns:a16="http://schemas.microsoft.com/office/drawing/2014/main" id="{14988FBB-FEC4-E203-03A9-0B8E7E362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3" y="33051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4842" name="Text Box 26">
            <a:extLst>
              <a:ext uri="{FF2B5EF4-FFF2-40B4-BE49-F238E27FC236}">
                <a16:creationId xmlns:a16="http://schemas.microsoft.com/office/drawing/2014/main" id="{1A079692-AD99-CF3C-860B-A232D16A1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26098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43" name="Line 27">
            <a:extLst>
              <a:ext uri="{FF2B5EF4-FFF2-40B4-BE49-F238E27FC236}">
                <a16:creationId xmlns:a16="http://schemas.microsoft.com/office/drawing/2014/main" id="{32B89912-DBC3-F209-2DFD-370FD1198F1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552701" y="29924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44" name="Line 28">
            <a:extLst>
              <a:ext uri="{FF2B5EF4-FFF2-40B4-BE49-F238E27FC236}">
                <a16:creationId xmlns:a16="http://schemas.microsoft.com/office/drawing/2014/main" id="{8226A762-CC36-87C0-DDD6-2550C470C46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681538" y="29162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45" name="Text Box 29">
            <a:extLst>
              <a:ext uri="{FF2B5EF4-FFF2-40B4-BE49-F238E27FC236}">
                <a16:creationId xmlns:a16="http://schemas.microsoft.com/office/drawing/2014/main" id="{0573F29E-FA88-E76D-EA86-22670FAF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46" name="Text Box 30">
            <a:extLst>
              <a:ext uri="{FF2B5EF4-FFF2-40B4-BE49-F238E27FC236}">
                <a16:creationId xmlns:a16="http://schemas.microsoft.com/office/drawing/2014/main" id="{05D4D974-74C8-AD0E-A761-D71EDAF0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47" name="Text Box 31">
            <a:extLst>
              <a:ext uri="{FF2B5EF4-FFF2-40B4-BE49-F238E27FC236}">
                <a16:creationId xmlns:a16="http://schemas.microsoft.com/office/drawing/2014/main" id="{720B1AEF-2BCC-C4A5-22B0-B5233AF75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25241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4848" name="Line 32">
            <a:extLst>
              <a:ext uri="{FF2B5EF4-FFF2-40B4-BE49-F238E27FC236}">
                <a16:creationId xmlns:a16="http://schemas.microsoft.com/office/drawing/2014/main" id="{51743E89-77C1-08CA-6B7D-44AF2FA7FA7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024438" y="29067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49" name="Line 33">
            <a:extLst>
              <a:ext uri="{FF2B5EF4-FFF2-40B4-BE49-F238E27FC236}">
                <a16:creationId xmlns:a16="http://schemas.microsoft.com/office/drawing/2014/main" id="{3A02F4FA-8FBF-8508-D839-065E92CDF99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038851" y="29241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0" name="Text Box 34">
            <a:extLst>
              <a:ext uri="{FF2B5EF4-FFF2-40B4-BE49-F238E27FC236}">
                <a16:creationId xmlns:a16="http://schemas.microsoft.com/office/drawing/2014/main" id="{01AC81E0-6330-CFA6-6688-429AD29DA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3227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51" name="Text Box 35">
            <a:extLst>
              <a:ext uri="{FF2B5EF4-FFF2-40B4-BE49-F238E27FC236}">
                <a16:creationId xmlns:a16="http://schemas.microsoft.com/office/drawing/2014/main" id="{825E9BBF-F98C-7D0E-85E5-CCD498DD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3" y="3227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4852" name="Text Box 36">
            <a:extLst>
              <a:ext uri="{FF2B5EF4-FFF2-40B4-BE49-F238E27FC236}">
                <a16:creationId xmlns:a16="http://schemas.microsoft.com/office/drawing/2014/main" id="{3626CA77-691F-BEF8-683F-847FF213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320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4853" name="Line 37">
            <a:extLst>
              <a:ext uri="{FF2B5EF4-FFF2-40B4-BE49-F238E27FC236}">
                <a16:creationId xmlns:a16="http://schemas.microsoft.com/office/drawing/2014/main" id="{18B93C40-3500-6D4F-233C-65CEEAC6E678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381751" y="291465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5" name="Line 39">
            <a:extLst>
              <a:ext uri="{FF2B5EF4-FFF2-40B4-BE49-F238E27FC236}">
                <a16:creationId xmlns:a16="http://schemas.microsoft.com/office/drawing/2014/main" id="{0D277ADC-6117-984F-016B-D83754FED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550" y="20764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6" name="Line 40">
            <a:extLst>
              <a:ext uri="{FF2B5EF4-FFF2-40B4-BE49-F238E27FC236}">
                <a16:creationId xmlns:a16="http://schemas.microsoft.com/office/drawing/2014/main" id="{1F858FB3-10AE-DB29-11BB-6256EA1E0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4750" y="21336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7" name="Line 41">
            <a:extLst>
              <a:ext uri="{FF2B5EF4-FFF2-40B4-BE49-F238E27FC236}">
                <a16:creationId xmlns:a16="http://schemas.microsoft.com/office/drawing/2014/main" id="{946D2224-6E16-727E-E52A-BCB8B82DB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20002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8" name="Line 42">
            <a:extLst>
              <a:ext uri="{FF2B5EF4-FFF2-40B4-BE49-F238E27FC236}">
                <a16:creationId xmlns:a16="http://schemas.microsoft.com/office/drawing/2014/main" id="{5D968EE2-5397-26C0-92CA-67D6509F2E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0" y="19240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59" name="Line 43">
            <a:extLst>
              <a:ext uri="{FF2B5EF4-FFF2-40B4-BE49-F238E27FC236}">
                <a16:creationId xmlns:a16="http://schemas.microsoft.com/office/drawing/2014/main" id="{57706B94-CB02-DEA0-2B11-BE6E0BE2F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19812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60" name="Text Box 44">
            <a:extLst>
              <a:ext uri="{FF2B5EF4-FFF2-40B4-BE49-F238E27FC236}">
                <a16:creationId xmlns:a16="http://schemas.microsoft.com/office/drawing/2014/main" id="{5B022217-ED21-15F5-EF30-D8B177DD0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2910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4861" name="Line 45">
            <a:extLst>
              <a:ext uri="{FF2B5EF4-FFF2-40B4-BE49-F238E27FC236}">
                <a16:creationId xmlns:a16="http://schemas.microsoft.com/office/drawing/2014/main" id="{A6DB2A4B-B476-DCB9-BC80-7E17CDFC6A2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284789" y="4656138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4862" name="Line 46">
            <a:extLst>
              <a:ext uri="{FF2B5EF4-FFF2-40B4-BE49-F238E27FC236}">
                <a16:creationId xmlns:a16="http://schemas.microsoft.com/office/drawing/2014/main" id="{A1021048-73C3-590B-A793-C90F674823C4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689600" y="4646613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8ADB697-DB4C-637C-0FF7-0FA525910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B36AFAB-8594-5FE2-4E0E-BA20FA4A7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90700"/>
            <a:ext cx="80010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E60D16C0-18CC-76BB-2A93-50081EC50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45" name="Line 5">
            <a:extLst>
              <a:ext uri="{FF2B5EF4-FFF2-40B4-BE49-F238E27FC236}">
                <a16:creationId xmlns:a16="http://schemas.microsoft.com/office/drawing/2014/main" id="{99253DDB-B42C-BCB2-7CA6-253A2253E9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46" name="Line 6">
            <a:extLst>
              <a:ext uri="{FF2B5EF4-FFF2-40B4-BE49-F238E27FC236}">
                <a16:creationId xmlns:a16="http://schemas.microsoft.com/office/drawing/2014/main" id="{4C539068-BEB8-F41C-5B88-CC62537C8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47" name="Line 7">
            <a:extLst>
              <a:ext uri="{FF2B5EF4-FFF2-40B4-BE49-F238E27FC236}">
                <a16:creationId xmlns:a16="http://schemas.microsoft.com/office/drawing/2014/main" id="{008CF6DD-3A42-A3F2-8335-88E3CE2F7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48" name="Line 8">
            <a:extLst>
              <a:ext uri="{FF2B5EF4-FFF2-40B4-BE49-F238E27FC236}">
                <a16:creationId xmlns:a16="http://schemas.microsoft.com/office/drawing/2014/main" id="{6202383D-C3BE-ED5D-F67C-8772F89D4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7363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50" name="Line 10">
            <a:extLst>
              <a:ext uri="{FF2B5EF4-FFF2-40B4-BE49-F238E27FC236}">
                <a16:creationId xmlns:a16="http://schemas.microsoft.com/office/drawing/2014/main" id="{72A401D8-0833-EA36-BA4D-EBD94D9D0FD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202489" y="34591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B99D4324-4FCD-D017-623F-E568416F2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724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DB4477C9-3348-E299-D6FE-44C02C978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3724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53" name="Text Box 13">
            <a:extLst>
              <a:ext uri="{FF2B5EF4-FFF2-40B4-BE49-F238E27FC236}">
                <a16:creationId xmlns:a16="http://schemas.microsoft.com/office/drawing/2014/main" id="{E2427483-5307-E1F2-37FF-CF73FF168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2678114"/>
            <a:ext cx="5143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0F49E3C2-90C6-FA30-CEBD-3A3E500B4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5900" y="265906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5855" name="Line 15">
            <a:extLst>
              <a:ext uri="{FF2B5EF4-FFF2-40B4-BE49-F238E27FC236}">
                <a16:creationId xmlns:a16="http://schemas.microsoft.com/office/drawing/2014/main" id="{BCBD26FD-23BE-D38C-4B70-E1D4D124212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489826" y="34702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56" name="Text Box 16">
            <a:extLst>
              <a:ext uri="{FF2B5EF4-FFF2-40B4-BE49-F238E27FC236}">
                <a16:creationId xmlns:a16="http://schemas.microsoft.com/office/drawing/2014/main" id="{0A922812-263F-308A-AAAB-2D8DC9891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3071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57" name="Line 17">
            <a:extLst>
              <a:ext uri="{FF2B5EF4-FFF2-40B4-BE49-F238E27FC236}">
                <a16:creationId xmlns:a16="http://schemas.microsoft.com/office/drawing/2014/main" id="{1CAD7D88-F97A-CB5C-42E0-B6AA976663F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051801" y="34544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58" name="Text Box 18">
            <a:extLst>
              <a:ext uri="{FF2B5EF4-FFF2-40B4-BE49-F238E27FC236}">
                <a16:creationId xmlns:a16="http://schemas.microsoft.com/office/drawing/2014/main" id="{9A7E16CB-A89B-601B-1565-21B4E5955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3729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59" name="Text Box 19">
            <a:extLst>
              <a:ext uri="{FF2B5EF4-FFF2-40B4-BE49-F238E27FC236}">
                <a16:creationId xmlns:a16="http://schemas.microsoft.com/office/drawing/2014/main" id="{40ADD1B1-39E4-E8D9-B37B-8BDF53F0D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0" y="3724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60" name="Text Box 20">
            <a:extLst>
              <a:ext uri="{FF2B5EF4-FFF2-40B4-BE49-F238E27FC236}">
                <a16:creationId xmlns:a16="http://schemas.microsoft.com/office/drawing/2014/main" id="{D78F5CD9-C76A-3719-CAD1-5AD95A68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5288" y="3071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B7E3C0BF-F685-17B6-A461-4E33A1852A2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347075" y="34782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62" name="Line 22">
            <a:extLst>
              <a:ext uri="{FF2B5EF4-FFF2-40B4-BE49-F238E27FC236}">
                <a16:creationId xmlns:a16="http://schemas.microsoft.com/office/drawing/2014/main" id="{4F9CFDD3-CE70-130B-271F-C7EB53302E55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209801" y="3001964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63" name="Text Box 23">
            <a:extLst>
              <a:ext uri="{FF2B5EF4-FFF2-40B4-BE49-F238E27FC236}">
                <a16:creationId xmlns:a16="http://schemas.microsoft.com/office/drawing/2014/main" id="{B8DCEC6E-54BD-F8E9-95B1-C76CFA197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33051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64" name="Text Box 24">
            <a:extLst>
              <a:ext uri="{FF2B5EF4-FFF2-40B4-BE49-F238E27FC236}">
                <a16:creationId xmlns:a16="http://schemas.microsoft.com/office/drawing/2014/main" id="{BE311D6D-6447-3459-C1D6-7A612C46F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3" y="33051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5865" name="Text Box 25">
            <a:extLst>
              <a:ext uri="{FF2B5EF4-FFF2-40B4-BE49-F238E27FC236}">
                <a16:creationId xmlns:a16="http://schemas.microsoft.com/office/drawing/2014/main" id="{2BB21770-25AE-11E0-87A2-060FABCB3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260985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A6775441-E54D-7A76-A554-F9A50C1A234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552701" y="2992439"/>
            <a:ext cx="12541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67" name="Line 27">
            <a:extLst>
              <a:ext uri="{FF2B5EF4-FFF2-40B4-BE49-F238E27FC236}">
                <a16:creationId xmlns:a16="http://schemas.microsoft.com/office/drawing/2014/main" id="{96E6D0C1-2CAA-8244-4275-8290C41E66E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681538" y="29162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68" name="Text Box 28">
            <a:extLst>
              <a:ext uri="{FF2B5EF4-FFF2-40B4-BE49-F238E27FC236}">
                <a16:creationId xmlns:a16="http://schemas.microsoft.com/office/drawing/2014/main" id="{5038A603-B9BF-5DB2-508F-53A091DFB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69" name="Text Box 29">
            <a:extLst>
              <a:ext uri="{FF2B5EF4-FFF2-40B4-BE49-F238E27FC236}">
                <a16:creationId xmlns:a16="http://schemas.microsoft.com/office/drawing/2014/main" id="{6FBD6752-3DA8-D016-4C31-329ED84B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32194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70" name="Text Box 30">
            <a:extLst>
              <a:ext uri="{FF2B5EF4-FFF2-40B4-BE49-F238E27FC236}">
                <a16:creationId xmlns:a16="http://schemas.microsoft.com/office/drawing/2014/main" id="{FA1295FB-DE81-527D-2EB1-7BCFB88CB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25241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D10C8FCE-F06A-1C36-D1EC-8C9D6C32011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024438" y="29067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72" name="Line 32">
            <a:extLst>
              <a:ext uri="{FF2B5EF4-FFF2-40B4-BE49-F238E27FC236}">
                <a16:creationId xmlns:a16="http://schemas.microsoft.com/office/drawing/2014/main" id="{79D67029-9EB0-8ACD-0C01-51AD344C19A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038851" y="29241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73" name="Text Box 33">
            <a:extLst>
              <a:ext uri="{FF2B5EF4-FFF2-40B4-BE49-F238E27FC236}">
                <a16:creationId xmlns:a16="http://schemas.microsoft.com/office/drawing/2014/main" id="{FB2F54A7-A529-5D36-7A57-807D20C85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3227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74" name="Text Box 34">
            <a:extLst>
              <a:ext uri="{FF2B5EF4-FFF2-40B4-BE49-F238E27FC236}">
                <a16:creationId xmlns:a16="http://schemas.microsoft.com/office/drawing/2014/main" id="{61D7B628-5850-AA8B-46C1-D379616C0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3" y="3227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5875" name="Text Box 35">
            <a:extLst>
              <a:ext uri="{FF2B5EF4-FFF2-40B4-BE49-F238E27FC236}">
                <a16:creationId xmlns:a16="http://schemas.microsoft.com/office/drawing/2014/main" id="{0F2B5BCB-FEE7-F0F6-0C8F-4BBC87E26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320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3F2277AC-1CC4-D993-29B0-1AD0E526DE2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381751" y="291465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77" name="Line 37">
            <a:extLst>
              <a:ext uri="{FF2B5EF4-FFF2-40B4-BE49-F238E27FC236}">
                <a16:creationId xmlns:a16="http://schemas.microsoft.com/office/drawing/2014/main" id="{A9BE01BA-2F89-F91A-35FB-8C01CD372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550" y="20764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78" name="Line 38">
            <a:extLst>
              <a:ext uri="{FF2B5EF4-FFF2-40B4-BE49-F238E27FC236}">
                <a16:creationId xmlns:a16="http://schemas.microsoft.com/office/drawing/2014/main" id="{632B9722-D0D4-6379-9740-F295C6879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4750" y="21336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79" name="Line 39">
            <a:extLst>
              <a:ext uri="{FF2B5EF4-FFF2-40B4-BE49-F238E27FC236}">
                <a16:creationId xmlns:a16="http://schemas.microsoft.com/office/drawing/2014/main" id="{C015E9E1-52E4-2347-49CA-3C516CA36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20002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80" name="Line 40">
            <a:extLst>
              <a:ext uri="{FF2B5EF4-FFF2-40B4-BE49-F238E27FC236}">
                <a16:creationId xmlns:a16="http://schemas.microsoft.com/office/drawing/2014/main" id="{76A26AC7-9DEC-3279-ED36-15983C5BD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8300" y="21256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81" name="Line 41">
            <a:extLst>
              <a:ext uri="{FF2B5EF4-FFF2-40B4-BE49-F238E27FC236}">
                <a16:creationId xmlns:a16="http://schemas.microsoft.com/office/drawing/2014/main" id="{8B8259CD-47AE-C613-7598-8FEFFF3EA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19812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82" name="Text Box 42">
            <a:extLst>
              <a:ext uri="{FF2B5EF4-FFF2-40B4-BE49-F238E27FC236}">
                <a16:creationId xmlns:a16="http://schemas.microsoft.com/office/drawing/2014/main" id="{C120C41F-10DB-EEF1-300F-D3A9EE4A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24907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5883" name="Line 43">
            <a:extLst>
              <a:ext uri="{FF2B5EF4-FFF2-40B4-BE49-F238E27FC236}">
                <a16:creationId xmlns:a16="http://schemas.microsoft.com/office/drawing/2014/main" id="{320CFD00-2B4F-7120-86D1-DEEB0F36743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627939" y="28559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84" name="Line 44">
            <a:extLst>
              <a:ext uri="{FF2B5EF4-FFF2-40B4-BE49-F238E27FC236}">
                <a16:creationId xmlns:a16="http://schemas.microsoft.com/office/drawing/2014/main" id="{EBF4BBBD-DED2-7B8E-5AB7-6439A5FF2F2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032750" y="28463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5885" name="Line 45">
            <a:extLst>
              <a:ext uri="{FF2B5EF4-FFF2-40B4-BE49-F238E27FC236}">
                <a16:creationId xmlns:a16="http://schemas.microsoft.com/office/drawing/2014/main" id="{545D1991-334F-530C-4776-B0D2A4D2E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1450" y="19161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6BD5-E896-42B8-9808-741156F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Missing Data?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9DE3C-1A20-48E8-8DCE-96267D8F9C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6217"/>
                <a:ext cx="11277600" cy="4862077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Ignore the record</a:t>
                </a:r>
                <a:r>
                  <a:rPr lang="en-US" sz="2800" dirty="0"/>
                  <a:t>: usually done when class label is missing (when doing classification)</a:t>
                </a:r>
              </a:p>
              <a:p>
                <a:r>
                  <a:rPr lang="en-US" sz="2800" b="1" dirty="0"/>
                  <a:t>Fill in the missing value manually</a:t>
                </a:r>
                <a:r>
                  <a:rPr lang="en-US" sz="2800" dirty="0"/>
                  <a:t>: tedious + infeasible?</a:t>
                </a:r>
              </a:p>
              <a:p>
                <a:r>
                  <a:rPr lang="en-US" sz="2800" b="1" dirty="0"/>
                  <a:t>Fill in it automatically</a:t>
                </a:r>
                <a:r>
                  <a:rPr lang="en-US" sz="2800" dirty="0"/>
                  <a:t> with</a:t>
                </a:r>
              </a:p>
              <a:p>
                <a:pPr lvl="1"/>
                <a:r>
                  <a:rPr lang="en-US" sz="2400" dirty="0"/>
                  <a:t>a global constant : e.g., “unknown”, 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the attribute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mean (for normal distribution) </a:t>
                </a:r>
                <a:r>
                  <a:rPr lang="en-US" sz="2400" dirty="0"/>
                  <a:t>or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median (for skewed distribution)</a:t>
                </a:r>
              </a:p>
              <a:p>
                <a:pPr lvl="1"/>
                <a:r>
                  <a:rPr lang="en-US" sz="2400" dirty="0"/>
                  <a:t>the attribute mean for all samples belonging to the same class: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smarter</a:t>
                </a:r>
              </a:p>
              <a:p>
                <a:pPr lvl="1"/>
                <a:r>
                  <a:rPr lang="en-US" sz="2400" dirty="0"/>
                  <a:t>the most probable value: inference-based, using other records</a:t>
                </a:r>
              </a:p>
              <a:p>
                <a:pPr lvl="1"/>
                <a:r>
                  <a:rPr lang="en-US" sz="2400" dirty="0"/>
                  <a:t>Mode of the attribute</a:t>
                </a:r>
              </a:p>
              <a:p>
                <a:pPr lvl="1"/>
                <a:r>
                  <a:rPr lang="en-US" sz="2400" dirty="0"/>
                  <a:t>Forward Fill</a:t>
                </a:r>
              </a:p>
              <a:p>
                <a:pPr lvl="1"/>
                <a:r>
                  <a:rPr lang="en-US" sz="2400" dirty="0"/>
                  <a:t>Backward Fill</a:t>
                </a:r>
              </a:p>
              <a:p>
                <a:endParaRPr lang="en-PK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9DE3C-1A20-48E8-8DCE-96267D8F9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6217"/>
                <a:ext cx="11277600" cy="4862077"/>
              </a:xfrm>
              <a:blipFill>
                <a:blip r:embed="rId2"/>
                <a:stretch>
                  <a:fillRect l="-1730" t="-2133" b="-150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4F353-A38D-4A26-9385-35A6007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FCFA5-2DB0-4E3F-9B94-688D74776549}"/>
              </a:ext>
            </a:extLst>
          </p:cNvPr>
          <p:cNvSpPr txBox="1"/>
          <p:nvPr/>
        </p:nvSpPr>
        <p:spPr>
          <a:xfrm>
            <a:off x="6096000" y="3228945"/>
            <a:ext cx="197318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Not foolproof</a:t>
            </a:r>
            <a:endParaRPr lang="en-PK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861290A-E612-6750-9B89-EE90E497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E06E7F1-1A02-F584-7D73-274B4A085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51816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12CA2B4D-34C7-EA7E-9752-BCBAC9AD6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69" name="Line 5">
            <a:extLst>
              <a:ext uri="{FF2B5EF4-FFF2-40B4-BE49-F238E27FC236}">
                <a16:creationId xmlns:a16="http://schemas.microsoft.com/office/drawing/2014/main" id="{D56D8D1E-831E-2F54-9803-D4D08D21F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70" name="Line 6">
            <a:extLst>
              <a:ext uri="{FF2B5EF4-FFF2-40B4-BE49-F238E27FC236}">
                <a16:creationId xmlns:a16="http://schemas.microsoft.com/office/drawing/2014/main" id="{F330AB36-AA89-B272-EE80-3875FCFE7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1790700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74" name="Line 10">
            <a:extLst>
              <a:ext uri="{FF2B5EF4-FFF2-40B4-BE49-F238E27FC236}">
                <a16:creationId xmlns:a16="http://schemas.microsoft.com/office/drawing/2014/main" id="{364844DD-604A-F877-C7DA-3F539515C0DE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687889" y="33829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75" name="Text Box 11">
            <a:extLst>
              <a:ext uri="{FF2B5EF4-FFF2-40B4-BE49-F238E27FC236}">
                <a16:creationId xmlns:a16="http://schemas.microsoft.com/office/drawing/2014/main" id="{39ECBD86-FFEF-1C4A-8D5B-D998017B9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3648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76" name="Text Box 12">
            <a:extLst>
              <a:ext uri="{FF2B5EF4-FFF2-40B4-BE49-F238E27FC236}">
                <a16:creationId xmlns:a16="http://schemas.microsoft.com/office/drawing/2014/main" id="{BF94BA92-FA89-B5F4-9EAD-4AE7B1D4D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648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77" name="Text Box 13">
            <a:extLst>
              <a:ext uri="{FF2B5EF4-FFF2-40B4-BE49-F238E27FC236}">
                <a16:creationId xmlns:a16="http://schemas.microsoft.com/office/drawing/2014/main" id="{59BC7C03-99A9-DEF6-0247-0187EBC66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5054600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6878" name="Text Box 14">
            <a:extLst>
              <a:ext uri="{FF2B5EF4-FFF2-40B4-BE49-F238E27FC236}">
                <a16:creationId xmlns:a16="http://schemas.microsoft.com/office/drawing/2014/main" id="{C2FFBD6E-9FF9-1A83-8A6A-38A06D8E8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258286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6879" name="Line 15">
            <a:extLst>
              <a:ext uri="{FF2B5EF4-FFF2-40B4-BE49-F238E27FC236}">
                <a16:creationId xmlns:a16="http://schemas.microsoft.com/office/drawing/2014/main" id="{D4E7F348-1E34-B8E2-0F0B-CFEDD1202DD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75226" y="33940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80" name="Text Box 16">
            <a:extLst>
              <a:ext uri="{FF2B5EF4-FFF2-40B4-BE49-F238E27FC236}">
                <a16:creationId xmlns:a16="http://schemas.microsoft.com/office/drawing/2014/main" id="{87BE7104-6219-7925-2840-3075B221B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88" y="29956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81" name="Line 17">
            <a:extLst>
              <a:ext uri="{FF2B5EF4-FFF2-40B4-BE49-F238E27FC236}">
                <a16:creationId xmlns:a16="http://schemas.microsoft.com/office/drawing/2014/main" id="{19F04D82-0C00-434B-9222-2FDBB7375603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537201" y="33782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82" name="Text Box 18">
            <a:extLst>
              <a:ext uri="{FF2B5EF4-FFF2-40B4-BE49-F238E27FC236}">
                <a16:creationId xmlns:a16="http://schemas.microsoft.com/office/drawing/2014/main" id="{DC9E408A-7E56-322D-D19E-902D2A8D5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36528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83" name="Text Box 19">
            <a:extLst>
              <a:ext uri="{FF2B5EF4-FFF2-40B4-BE49-F238E27FC236}">
                <a16:creationId xmlns:a16="http://schemas.microsoft.com/office/drawing/2014/main" id="{7A4F9B5B-6CC6-16A7-3027-C69DC281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0" y="3648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84" name="Text Box 20">
            <a:extLst>
              <a:ext uri="{FF2B5EF4-FFF2-40B4-BE49-F238E27FC236}">
                <a16:creationId xmlns:a16="http://schemas.microsoft.com/office/drawing/2014/main" id="{6129BF69-BC5F-B0F7-67C4-A21176F37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29956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85" name="Line 21">
            <a:extLst>
              <a:ext uri="{FF2B5EF4-FFF2-40B4-BE49-F238E27FC236}">
                <a16:creationId xmlns:a16="http://schemas.microsoft.com/office/drawing/2014/main" id="{2BE429E1-27C5-48A9-F645-26C7BCDCDC1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832475" y="34020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86" name="Line 22">
            <a:extLst>
              <a:ext uri="{FF2B5EF4-FFF2-40B4-BE49-F238E27FC236}">
                <a16:creationId xmlns:a16="http://schemas.microsoft.com/office/drawing/2014/main" id="{D14F45E0-8ABA-BD52-02CC-D47DB9634C7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490913" y="5421313"/>
            <a:ext cx="36512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87" name="Text Box 23">
            <a:extLst>
              <a:ext uri="{FF2B5EF4-FFF2-40B4-BE49-F238E27FC236}">
                <a16:creationId xmlns:a16="http://schemas.microsoft.com/office/drawing/2014/main" id="{67C08D55-C895-2082-D9A5-A00D79C8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5610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88" name="Text Box 24">
            <a:extLst>
              <a:ext uri="{FF2B5EF4-FFF2-40B4-BE49-F238E27FC236}">
                <a16:creationId xmlns:a16="http://schemas.microsoft.com/office/drawing/2014/main" id="{A6D5B20E-6B75-DBC9-58D7-B5CB897C6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3" y="5610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6889" name="Text Box 25">
            <a:extLst>
              <a:ext uri="{FF2B5EF4-FFF2-40B4-BE49-F238E27FC236}">
                <a16:creationId xmlns:a16="http://schemas.microsoft.com/office/drawing/2014/main" id="{F7E8F984-A619-0785-4403-977006F2E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8" y="50673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90" name="Line 26">
            <a:extLst>
              <a:ext uri="{FF2B5EF4-FFF2-40B4-BE49-F238E27FC236}">
                <a16:creationId xmlns:a16="http://schemas.microsoft.com/office/drawing/2014/main" id="{E7EE4A74-E90C-8CCD-E990-C519D64BB52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898900" y="5418138"/>
            <a:ext cx="14288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91" name="Line 27">
            <a:extLst>
              <a:ext uri="{FF2B5EF4-FFF2-40B4-BE49-F238E27FC236}">
                <a16:creationId xmlns:a16="http://schemas.microsoft.com/office/drawing/2014/main" id="{12970A31-F554-3BDC-35D5-244F519ACE2A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166938" y="28400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92" name="Text Box 28">
            <a:extLst>
              <a:ext uri="{FF2B5EF4-FFF2-40B4-BE49-F238E27FC236}">
                <a16:creationId xmlns:a16="http://schemas.microsoft.com/office/drawing/2014/main" id="{839E27B9-6E10-6BEB-F7E9-9E8696C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31432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93" name="Text Box 29">
            <a:extLst>
              <a:ext uri="{FF2B5EF4-FFF2-40B4-BE49-F238E27FC236}">
                <a16:creationId xmlns:a16="http://schemas.microsoft.com/office/drawing/2014/main" id="{3D846B37-DF06-6E2E-3D93-C7901A09F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31432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94" name="Text Box 30">
            <a:extLst>
              <a:ext uri="{FF2B5EF4-FFF2-40B4-BE49-F238E27FC236}">
                <a16:creationId xmlns:a16="http://schemas.microsoft.com/office/drawing/2014/main" id="{B27CCF34-01D9-DB26-FA98-EEABAD8E0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088" y="24479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6895" name="Line 31">
            <a:extLst>
              <a:ext uri="{FF2B5EF4-FFF2-40B4-BE49-F238E27FC236}">
                <a16:creationId xmlns:a16="http://schemas.microsoft.com/office/drawing/2014/main" id="{2C4E5D65-85F5-1B54-7A95-DFBD6D00600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509838" y="28305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96" name="Line 32">
            <a:extLst>
              <a:ext uri="{FF2B5EF4-FFF2-40B4-BE49-F238E27FC236}">
                <a16:creationId xmlns:a16="http://schemas.microsoft.com/office/drawing/2014/main" id="{41550B4F-B189-F07C-8746-1AAD8E990B2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524251" y="28479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897" name="Text Box 33">
            <a:extLst>
              <a:ext uri="{FF2B5EF4-FFF2-40B4-BE49-F238E27FC236}">
                <a16:creationId xmlns:a16="http://schemas.microsoft.com/office/drawing/2014/main" id="{66F7A39F-E27F-B2F4-FC56-7DFE5244F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225" y="31511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98" name="Text Box 34">
            <a:extLst>
              <a:ext uri="{FF2B5EF4-FFF2-40B4-BE49-F238E27FC236}">
                <a16:creationId xmlns:a16="http://schemas.microsoft.com/office/drawing/2014/main" id="{C25BB823-8A86-5B91-7691-FF05F04B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31511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6899" name="Text Box 35">
            <a:extLst>
              <a:ext uri="{FF2B5EF4-FFF2-40B4-BE49-F238E27FC236}">
                <a16:creationId xmlns:a16="http://schemas.microsoft.com/office/drawing/2014/main" id="{BDAC2B24-00A9-1B73-83FB-072ED04C9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4558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6900" name="Line 36">
            <a:extLst>
              <a:ext uri="{FF2B5EF4-FFF2-40B4-BE49-F238E27FC236}">
                <a16:creationId xmlns:a16="http://schemas.microsoft.com/office/drawing/2014/main" id="{4333E39C-1BEF-B295-AB6F-1952CD831ED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867151" y="283845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2" name="Line 38">
            <a:extLst>
              <a:ext uri="{FF2B5EF4-FFF2-40B4-BE49-F238E27FC236}">
                <a16:creationId xmlns:a16="http://schemas.microsoft.com/office/drawing/2014/main" id="{5A8C60EA-0CDB-405C-6707-2B83415CB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3863" y="4948239"/>
            <a:ext cx="138112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3" name="Line 39">
            <a:extLst>
              <a:ext uri="{FF2B5EF4-FFF2-40B4-BE49-F238E27FC236}">
                <a16:creationId xmlns:a16="http://schemas.microsoft.com/office/drawing/2014/main" id="{E7A720C7-D534-8C93-DAED-6C8CD9DD9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9350" y="19240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4" name="Line 40">
            <a:extLst>
              <a:ext uri="{FF2B5EF4-FFF2-40B4-BE49-F238E27FC236}">
                <a16:creationId xmlns:a16="http://schemas.microsoft.com/office/drawing/2014/main" id="{13A31CEB-4D34-A3C5-43E8-BFACC607D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7950" y="20494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5" name="Line 41">
            <a:extLst>
              <a:ext uri="{FF2B5EF4-FFF2-40B4-BE49-F238E27FC236}">
                <a16:creationId xmlns:a16="http://schemas.microsoft.com/office/drawing/2014/main" id="{FD31D1FE-B740-B435-B7A0-3CC0BDD51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0950" y="190500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6" name="Text Box 42">
            <a:extLst>
              <a:ext uri="{FF2B5EF4-FFF2-40B4-BE49-F238E27FC236}">
                <a16:creationId xmlns:a16="http://schemas.microsoft.com/office/drawing/2014/main" id="{122D9991-E298-EE82-819D-3BC5C6F38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0" y="24145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6907" name="Line 43">
            <a:extLst>
              <a:ext uri="{FF2B5EF4-FFF2-40B4-BE49-F238E27FC236}">
                <a16:creationId xmlns:a16="http://schemas.microsoft.com/office/drawing/2014/main" id="{7A00023F-5A18-0B96-440E-AE37EC67265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113339" y="27797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8" name="Line 44">
            <a:extLst>
              <a:ext uri="{FF2B5EF4-FFF2-40B4-BE49-F238E27FC236}">
                <a16:creationId xmlns:a16="http://schemas.microsoft.com/office/drawing/2014/main" id="{B5F1E3B3-8619-5477-30D5-B63C93BF0133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518150" y="27701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09" name="Line 45">
            <a:extLst>
              <a:ext uri="{FF2B5EF4-FFF2-40B4-BE49-F238E27FC236}">
                <a16:creationId xmlns:a16="http://schemas.microsoft.com/office/drawing/2014/main" id="{416B7877-57C6-2E01-55BE-F7F686891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18399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6910" name="Text Box 46">
            <a:extLst>
              <a:ext uri="{FF2B5EF4-FFF2-40B4-BE49-F238E27FC236}">
                <a16:creationId xmlns:a16="http://schemas.microsoft.com/office/drawing/2014/main" id="{7F22F10F-F156-B175-C725-37FB641F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75" y="456247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36911" name="Line 47">
            <a:extLst>
              <a:ext uri="{FF2B5EF4-FFF2-40B4-BE49-F238E27FC236}">
                <a16:creationId xmlns:a16="http://schemas.microsoft.com/office/drawing/2014/main" id="{3DFE458D-B0F9-7AB1-25C4-C29D298211AC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3833814" y="4892676"/>
            <a:ext cx="539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F687FBE-F9A0-3DC1-CEA6-6F3F5DB4E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3735BA4-BD98-CE4C-6D97-AAA0CE6D3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86677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0F3D6CCE-13E7-0E7A-E26D-4A13B4B47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D3C8FB42-F858-0E47-FEC1-D2CA748A4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A51EE4C2-93C7-85AC-3C60-FC395DB7D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888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5" name="Line 7">
            <a:extLst>
              <a:ext uri="{FF2B5EF4-FFF2-40B4-BE49-F238E27FC236}">
                <a16:creationId xmlns:a16="http://schemas.microsoft.com/office/drawing/2014/main" id="{EFE2C503-FCB5-D597-9324-515DC2329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9125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8" name="Line 10">
            <a:extLst>
              <a:ext uri="{FF2B5EF4-FFF2-40B4-BE49-F238E27FC236}">
                <a16:creationId xmlns:a16="http://schemas.microsoft.com/office/drawing/2014/main" id="{4CBEAB2A-1B82-D7BD-A948-94209A5B236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716589" y="36115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BA190543-CFE3-D4C8-EF42-64BAA56EC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38766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E91DD058-AB93-A0D6-5FB5-EE8F6381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38766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206E987F-09DA-9C37-537C-83F27B42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314007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9A60A18-14BF-28A0-EF93-DC46A7883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3150" y="264001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7903" name="Line 15">
            <a:extLst>
              <a:ext uri="{FF2B5EF4-FFF2-40B4-BE49-F238E27FC236}">
                <a16:creationId xmlns:a16="http://schemas.microsoft.com/office/drawing/2014/main" id="{4D232507-4DD6-3797-6A5E-58F4C80B2C7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003926" y="36226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DFAC741C-5800-754E-9BB6-DEA344982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32242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05" name="Line 17">
            <a:extLst>
              <a:ext uri="{FF2B5EF4-FFF2-40B4-BE49-F238E27FC236}">
                <a16:creationId xmlns:a16="http://schemas.microsoft.com/office/drawing/2014/main" id="{30F05D17-5655-FFE3-7838-06C11DE7C49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565901" y="36068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A488D232-F8F5-EB80-1B3D-87FAA7D1F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513" y="38814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9F2E7718-0147-05B6-2658-0331C9996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50" y="38766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24F0DED3-92FD-5459-0809-D64FFED1D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388" y="32242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09" name="Line 21">
            <a:extLst>
              <a:ext uri="{FF2B5EF4-FFF2-40B4-BE49-F238E27FC236}">
                <a16:creationId xmlns:a16="http://schemas.microsoft.com/office/drawing/2014/main" id="{388E7CC3-A40D-CC7E-06B4-204C6A28F79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861175" y="36306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10" name="Line 22">
            <a:extLst>
              <a:ext uri="{FF2B5EF4-FFF2-40B4-BE49-F238E27FC236}">
                <a16:creationId xmlns:a16="http://schemas.microsoft.com/office/drawing/2014/main" id="{B3CB8DAA-D8FF-0BC8-4C26-FB7FDEF2C21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910513" y="340677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11" name="Text Box 23">
            <a:extLst>
              <a:ext uri="{FF2B5EF4-FFF2-40B4-BE49-F238E27FC236}">
                <a16:creationId xmlns:a16="http://schemas.microsoft.com/office/drawing/2014/main" id="{F893521F-F310-5B84-B0FC-ABC0DCB43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5956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12" name="Text Box 24">
            <a:extLst>
              <a:ext uri="{FF2B5EF4-FFF2-40B4-BE49-F238E27FC236}">
                <a16:creationId xmlns:a16="http://schemas.microsoft.com/office/drawing/2014/main" id="{DD0ECA4C-5055-E2E0-2C97-7075B129B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5956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7913" name="Text Box 25">
            <a:extLst>
              <a:ext uri="{FF2B5EF4-FFF2-40B4-BE49-F238E27FC236}">
                <a16:creationId xmlns:a16="http://schemas.microsoft.com/office/drawing/2014/main" id="{8EC40DA2-A834-8174-8B1A-1B950A08E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3052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14" name="Line 26">
            <a:extLst>
              <a:ext uri="{FF2B5EF4-FFF2-40B4-BE49-F238E27FC236}">
                <a16:creationId xmlns:a16="http://schemas.microsoft.com/office/drawing/2014/main" id="{90D16D21-7986-5FF9-9023-8D3C451D624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318500" y="340360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15" name="Line 27">
            <a:extLst>
              <a:ext uri="{FF2B5EF4-FFF2-40B4-BE49-F238E27FC236}">
                <a16:creationId xmlns:a16="http://schemas.microsoft.com/office/drawing/2014/main" id="{EDA3B438-0F29-0081-12BD-998DEBC5BC02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338388" y="29924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16" name="Text Box 28">
            <a:extLst>
              <a:ext uri="{FF2B5EF4-FFF2-40B4-BE49-F238E27FC236}">
                <a16:creationId xmlns:a16="http://schemas.microsoft.com/office/drawing/2014/main" id="{4DC3949F-6A63-D30A-29A3-084472777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32956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17" name="Text Box 29">
            <a:extLst>
              <a:ext uri="{FF2B5EF4-FFF2-40B4-BE49-F238E27FC236}">
                <a16:creationId xmlns:a16="http://schemas.microsoft.com/office/drawing/2014/main" id="{2E009EE5-D93B-B08C-FE5D-9A5FCDBB7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956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18" name="Text Box 30">
            <a:extLst>
              <a:ext uri="{FF2B5EF4-FFF2-40B4-BE49-F238E27FC236}">
                <a16:creationId xmlns:a16="http://schemas.microsoft.com/office/drawing/2014/main" id="{FC7428D2-117C-CE48-0AAF-A89D6A4E7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26003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7919" name="Line 31">
            <a:extLst>
              <a:ext uri="{FF2B5EF4-FFF2-40B4-BE49-F238E27FC236}">
                <a16:creationId xmlns:a16="http://schemas.microsoft.com/office/drawing/2014/main" id="{DBC3D987-E728-922D-A17F-DCCCCD97224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681288" y="29829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0" name="Line 32">
            <a:extLst>
              <a:ext uri="{FF2B5EF4-FFF2-40B4-BE49-F238E27FC236}">
                <a16:creationId xmlns:a16="http://schemas.microsoft.com/office/drawing/2014/main" id="{4EBC234C-8DE3-D419-370C-A37E65135260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095751" y="29813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1" name="Text Box 33">
            <a:extLst>
              <a:ext uri="{FF2B5EF4-FFF2-40B4-BE49-F238E27FC236}">
                <a16:creationId xmlns:a16="http://schemas.microsoft.com/office/drawing/2014/main" id="{4CCF5B52-D322-7891-5D49-CA9FBC460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2845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22" name="Text Box 34">
            <a:extLst>
              <a:ext uri="{FF2B5EF4-FFF2-40B4-BE49-F238E27FC236}">
                <a16:creationId xmlns:a16="http://schemas.microsoft.com/office/drawing/2014/main" id="{56846590-2120-A669-C022-384A0A642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32845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7923" name="Text Box 35">
            <a:extLst>
              <a:ext uri="{FF2B5EF4-FFF2-40B4-BE49-F238E27FC236}">
                <a16:creationId xmlns:a16="http://schemas.microsoft.com/office/drawing/2014/main" id="{6CAB259F-E224-C4EE-52AA-D097554A0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5892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7924" name="Line 36">
            <a:extLst>
              <a:ext uri="{FF2B5EF4-FFF2-40B4-BE49-F238E27FC236}">
                <a16:creationId xmlns:a16="http://schemas.microsoft.com/office/drawing/2014/main" id="{5DE6EF40-B902-C7FD-3397-82E739D2559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438651" y="29718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5" name="Line 37">
            <a:extLst>
              <a:ext uri="{FF2B5EF4-FFF2-40B4-BE49-F238E27FC236}">
                <a16:creationId xmlns:a16="http://schemas.microsoft.com/office/drawing/2014/main" id="{CBE4F3D5-29E9-BE05-5CE3-4C04DA11B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3463" y="293370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6" name="Line 38">
            <a:extLst>
              <a:ext uri="{FF2B5EF4-FFF2-40B4-BE49-F238E27FC236}">
                <a16:creationId xmlns:a16="http://schemas.microsoft.com/office/drawing/2014/main" id="{93DC1349-E674-E69E-18C8-A83C913B7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0764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7" name="Line 39">
            <a:extLst>
              <a:ext uri="{FF2B5EF4-FFF2-40B4-BE49-F238E27FC236}">
                <a16:creationId xmlns:a16="http://schemas.microsoft.com/office/drawing/2014/main" id="{51B50CEB-DAD6-3553-64B7-F933BB365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5550" y="21066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8" name="Line 40">
            <a:extLst>
              <a:ext uri="{FF2B5EF4-FFF2-40B4-BE49-F238E27FC236}">
                <a16:creationId xmlns:a16="http://schemas.microsoft.com/office/drawing/2014/main" id="{34E7AA28-6D97-630B-74EB-226EA96B4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2038350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5368D3B-5398-A2AF-2A50-E65EDC6CA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150" y="26431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7930" name="Line 42">
            <a:extLst>
              <a:ext uri="{FF2B5EF4-FFF2-40B4-BE49-F238E27FC236}">
                <a16:creationId xmlns:a16="http://schemas.microsoft.com/office/drawing/2014/main" id="{DEB2E50E-B364-0D6F-13E9-293FBF31A09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142039" y="30083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31" name="Line 43">
            <a:extLst>
              <a:ext uri="{FF2B5EF4-FFF2-40B4-BE49-F238E27FC236}">
                <a16:creationId xmlns:a16="http://schemas.microsoft.com/office/drawing/2014/main" id="{ADD9433B-1AE3-06CE-F895-E57791E930CC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546850" y="29987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32" name="Line 44">
            <a:extLst>
              <a:ext uri="{FF2B5EF4-FFF2-40B4-BE49-F238E27FC236}">
                <a16:creationId xmlns:a16="http://schemas.microsoft.com/office/drawing/2014/main" id="{1373C9CC-E56B-4E00-3DC7-FF579CB5B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20685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33" name="Text Box 45">
            <a:extLst>
              <a:ext uri="{FF2B5EF4-FFF2-40B4-BE49-F238E27FC236}">
                <a16:creationId xmlns:a16="http://schemas.microsoft.com/office/drawing/2014/main" id="{F748938E-FABF-234E-F887-D1B28FABA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275" y="25479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37934" name="Line 46">
            <a:extLst>
              <a:ext uri="{FF2B5EF4-FFF2-40B4-BE49-F238E27FC236}">
                <a16:creationId xmlns:a16="http://schemas.microsoft.com/office/drawing/2014/main" id="{1BDE5487-7184-8264-0491-E174871075B9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8253414" y="287813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35" name="Line 47">
            <a:extLst>
              <a:ext uri="{FF2B5EF4-FFF2-40B4-BE49-F238E27FC236}">
                <a16:creationId xmlns:a16="http://schemas.microsoft.com/office/drawing/2014/main" id="{6CB2B0FB-46E2-B98E-FF76-A4D60C1B5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3450" y="20113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7936" name="Text Box 48">
            <a:extLst>
              <a:ext uri="{FF2B5EF4-FFF2-40B4-BE49-F238E27FC236}">
                <a16:creationId xmlns:a16="http://schemas.microsoft.com/office/drawing/2014/main" id="{9ACF2D89-7DC3-C497-A1A7-9855A1D12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4897438"/>
            <a:ext cx="8159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PK"/>
              <a:t>What is happening to the characters with a low number of occurrences?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94426D41-C035-3FF1-85A8-452A3817A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0552F91-BACE-3548-A85C-DA2FA6BA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56388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02CD3673-93DA-342D-F9C1-2DB1F714C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D3A0A712-380C-6572-61EE-3EA53E12E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20" name="Line 8">
            <a:extLst>
              <a:ext uri="{FF2B5EF4-FFF2-40B4-BE49-F238E27FC236}">
                <a16:creationId xmlns:a16="http://schemas.microsoft.com/office/drawing/2014/main" id="{7244FB14-FA48-A231-4391-C0FFDA4CA1D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078039" y="344011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21" name="Text Box 9">
            <a:extLst>
              <a:ext uri="{FF2B5EF4-FFF2-40B4-BE49-F238E27FC236}">
                <a16:creationId xmlns:a16="http://schemas.microsoft.com/office/drawing/2014/main" id="{10EC9B49-D7B0-171C-E2D3-9245233AC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22" name="Text Box 10">
            <a:extLst>
              <a:ext uri="{FF2B5EF4-FFF2-40B4-BE49-F238E27FC236}">
                <a16:creationId xmlns:a16="http://schemas.microsoft.com/office/drawing/2014/main" id="{6EDCF6E3-B10B-6EAA-0412-B2A945611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425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23" name="Text Box 11">
            <a:extLst>
              <a:ext uri="{FF2B5EF4-FFF2-40B4-BE49-F238E27FC236}">
                <a16:creationId xmlns:a16="http://schemas.microsoft.com/office/drawing/2014/main" id="{FB82E44F-AA2F-8CAF-7063-0ADC072BD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17817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15B40917-18B3-3B03-668C-B280DCDD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264001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8925" name="Line 13">
            <a:extLst>
              <a:ext uri="{FF2B5EF4-FFF2-40B4-BE49-F238E27FC236}">
                <a16:creationId xmlns:a16="http://schemas.microsoft.com/office/drawing/2014/main" id="{6D727A59-E1D8-0B4F-0E2C-9F8A6E12A63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365376" y="345122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2C8238D3-F907-B0A7-0195-5F7AAA96A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3052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27" name="Line 15">
            <a:extLst>
              <a:ext uri="{FF2B5EF4-FFF2-40B4-BE49-F238E27FC236}">
                <a16:creationId xmlns:a16="http://schemas.microsoft.com/office/drawing/2014/main" id="{6DFCB542-7DD6-519B-3111-0CEC9777E172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927351" y="343535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28" name="Text Box 16">
            <a:extLst>
              <a:ext uri="{FF2B5EF4-FFF2-40B4-BE49-F238E27FC236}">
                <a16:creationId xmlns:a16="http://schemas.microsoft.com/office/drawing/2014/main" id="{B08AD24A-39DB-C61C-ED5A-DFF241CF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963" y="37099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29" name="Text Box 17">
            <a:extLst>
              <a:ext uri="{FF2B5EF4-FFF2-40B4-BE49-F238E27FC236}">
                <a16:creationId xmlns:a16="http://schemas.microsoft.com/office/drawing/2014/main" id="{37ED8DFD-3237-1756-61E8-BA8840AD2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30" name="Text Box 18">
            <a:extLst>
              <a:ext uri="{FF2B5EF4-FFF2-40B4-BE49-F238E27FC236}">
                <a16:creationId xmlns:a16="http://schemas.microsoft.com/office/drawing/2014/main" id="{392B3772-1DD3-7F13-2CC3-EE3A42750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838" y="3052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31" name="Line 19">
            <a:extLst>
              <a:ext uri="{FF2B5EF4-FFF2-40B4-BE49-F238E27FC236}">
                <a16:creationId xmlns:a16="http://schemas.microsoft.com/office/drawing/2014/main" id="{055A5C81-A365-E1A8-CB8B-9F51E26A778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222625" y="345916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32" name="Line 20">
            <a:extLst>
              <a:ext uri="{FF2B5EF4-FFF2-40B4-BE49-F238E27FC236}">
                <a16:creationId xmlns:a16="http://schemas.microsoft.com/office/drawing/2014/main" id="{0BFA3CF9-B085-2B74-D37A-F10132F2735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138613" y="344487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33" name="Text Box 21">
            <a:extLst>
              <a:ext uri="{FF2B5EF4-FFF2-40B4-BE49-F238E27FC236}">
                <a16:creationId xmlns:a16="http://schemas.microsoft.com/office/drawing/2014/main" id="{56F211FA-488B-6A3C-57A1-F15E371BB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6337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34" name="Text Box 22">
            <a:extLst>
              <a:ext uri="{FF2B5EF4-FFF2-40B4-BE49-F238E27FC236}">
                <a16:creationId xmlns:a16="http://schemas.microsoft.com/office/drawing/2014/main" id="{F1D2EE0B-24D4-45AD-5BB6-BD996431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36337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8935" name="Text Box 23">
            <a:extLst>
              <a:ext uri="{FF2B5EF4-FFF2-40B4-BE49-F238E27FC236}">
                <a16:creationId xmlns:a16="http://schemas.microsoft.com/office/drawing/2014/main" id="{B4394075-8741-451B-A36A-29F393778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038" y="30908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36" name="Line 24">
            <a:extLst>
              <a:ext uri="{FF2B5EF4-FFF2-40B4-BE49-F238E27FC236}">
                <a16:creationId xmlns:a16="http://schemas.microsoft.com/office/drawing/2014/main" id="{188835E2-4A74-F772-0070-335D029320E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546600" y="344170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37" name="Line 25">
            <a:extLst>
              <a:ext uri="{FF2B5EF4-FFF2-40B4-BE49-F238E27FC236}">
                <a16:creationId xmlns:a16="http://schemas.microsoft.com/office/drawing/2014/main" id="{BB579F37-B36E-3997-11D6-A579DBB30E7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615238" y="50498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38" name="Text Box 26">
            <a:extLst>
              <a:ext uri="{FF2B5EF4-FFF2-40B4-BE49-F238E27FC236}">
                <a16:creationId xmlns:a16="http://schemas.microsoft.com/office/drawing/2014/main" id="{01EEFD27-24ED-2881-5E91-CE62ACDF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213" y="53530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39" name="Text Box 27">
            <a:extLst>
              <a:ext uri="{FF2B5EF4-FFF2-40B4-BE49-F238E27FC236}">
                <a16:creationId xmlns:a16="http://schemas.microsoft.com/office/drawing/2014/main" id="{BAF709C8-F815-9840-6AC5-E63464060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53530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40" name="Text Box 28">
            <a:extLst>
              <a:ext uri="{FF2B5EF4-FFF2-40B4-BE49-F238E27FC236}">
                <a16:creationId xmlns:a16="http://schemas.microsoft.com/office/drawing/2014/main" id="{2365B1CA-1734-B583-E258-F431E5F8E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388" y="46577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8941" name="Line 29">
            <a:extLst>
              <a:ext uri="{FF2B5EF4-FFF2-40B4-BE49-F238E27FC236}">
                <a16:creationId xmlns:a16="http://schemas.microsoft.com/office/drawing/2014/main" id="{6FAF2A2A-00DE-5EC6-05D7-44E9D22B83F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958138" y="50403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42" name="Line 30">
            <a:extLst>
              <a:ext uri="{FF2B5EF4-FFF2-40B4-BE49-F238E27FC236}">
                <a16:creationId xmlns:a16="http://schemas.microsoft.com/office/drawing/2014/main" id="{449962C7-C508-B110-2668-3653D289B35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591551" y="50387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43" name="Text Box 31">
            <a:extLst>
              <a:ext uri="{FF2B5EF4-FFF2-40B4-BE49-F238E27FC236}">
                <a16:creationId xmlns:a16="http://schemas.microsoft.com/office/drawing/2014/main" id="{86D1ACA7-E040-8237-6580-EBBD1BC9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53419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44" name="Text Box 32">
            <a:extLst>
              <a:ext uri="{FF2B5EF4-FFF2-40B4-BE49-F238E27FC236}">
                <a16:creationId xmlns:a16="http://schemas.microsoft.com/office/drawing/2014/main" id="{8F053347-9E5F-B130-F3FB-2F5B1CBAD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963" y="53419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8945" name="Text Box 33">
            <a:extLst>
              <a:ext uri="{FF2B5EF4-FFF2-40B4-BE49-F238E27FC236}">
                <a16:creationId xmlns:a16="http://schemas.microsoft.com/office/drawing/2014/main" id="{F2A3058D-56A1-DB21-1E08-C704D6D68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700" y="46466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8946" name="Line 34">
            <a:extLst>
              <a:ext uri="{FF2B5EF4-FFF2-40B4-BE49-F238E27FC236}">
                <a16:creationId xmlns:a16="http://schemas.microsoft.com/office/drawing/2014/main" id="{C2F607BB-2243-B5CA-5B75-1CC53C44D14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934451" y="50292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47" name="Line 35">
            <a:extLst>
              <a:ext uri="{FF2B5EF4-FFF2-40B4-BE49-F238E27FC236}">
                <a16:creationId xmlns:a16="http://schemas.microsoft.com/office/drawing/2014/main" id="{C2FAF337-5221-EBD5-1F26-AD1710252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297180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48" name="Line 36">
            <a:extLst>
              <a:ext uri="{FF2B5EF4-FFF2-40B4-BE49-F238E27FC236}">
                <a16:creationId xmlns:a16="http://schemas.microsoft.com/office/drawing/2014/main" id="{2D227C5C-05C1-74F4-839F-AAD455F335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2414" y="4352925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49" name="Line 37">
            <a:extLst>
              <a:ext uri="{FF2B5EF4-FFF2-40B4-BE49-F238E27FC236}">
                <a16:creationId xmlns:a16="http://schemas.microsoft.com/office/drawing/2014/main" id="{014A68CB-1A53-B5D2-A3A2-F635EA0C1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21066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0" name="Line 38">
            <a:extLst>
              <a:ext uri="{FF2B5EF4-FFF2-40B4-BE49-F238E27FC236}">
                <a16:creationId xmlns:a16="http://schemas.microsoft.com/office/drawing/2014/main" id="{A708FEAC-2002-DD7F-A2EF-F8EB0DB6A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5826" y="4348164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1" name="Text Box 39">
            <a:extLst>
              <a:ext uri="{FF2B5EF4-FFF2-40B4-BE49-F238E27FC236}">
                <a16:creationId xmlns:a16="http://schemas.microsoft.com/office/drawing/2014/main" id="{9B9B1785-EC65-42BB-1636-30FE180C0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4717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8952" name="Line 40">
            <a:extLst>
              <a:ext uri="{FF2B5EF4-FFF2-40B4-BE49-F238E27FC236}">
                <a16:creationId xmlns:a16="http://schemas.microsoft.com/office/drawing/2014/main" id="{1CBC1136-BA5B-684B-28B5-8D9B99901CE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503489" y="283686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3" name="Line 41">
            <a:extLst>
              <a:ext uri="{FF2B5EF4-FFF2-40B4-BE49-F238E27FC236}">
                <a16:creationId xmlns:a16="http://schemas.microsoft.com/office/drawing/2014/main" id="{EACF41CE-BC63-893A-FF5C-6F9E1501006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908300" y="282733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4" name="Line 42">
            <a:extLst>
              <a:ext uri="{FF2B5EF4-FFF2-40B4-BE49-F238E27FC236}">
                <a16:creationId xmlns:a16="http://schemas.microsoft.com/office/drawing/2014/main" id="{195EEAEB-3D63-DB35-BBC4-E39750B0F4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8970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5" name="Text Box 43">
            <a:extLst>
              <a:ext uri="{FF2B5EF4-FFF2-40B4-BE49-F238E27FC236}">
                <a16:creationId xmlns:a16="http://schemas.microsoft.com/office/drawing/2014/main" id="{5ABE3295-FAD2-4C48-5225-AE032A4B4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25860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38956" name="Line 44">
            <a:extLst>
              <a:ext uri="{FF2B5EF4-FFF2-40B4-BE49-F238E27FC236}">
                <a16:creationId xmlns:a16="http://schemas.microsoft.com/office/drawing/2014/main" id="{64B89A31-0AD8-9C28-BBDC-259B3F2D680E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4481514" y="291623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7" name="Line 45">
            <a:extLst>
              <a:ext uri="{FF2B5EF4-FFF2-40B4-BE49-F238E27FC236}">
                <a16:creationId xmlns:a16="http://schemas.microsoft.com/office/drawing/2014/main" id="{363DB812-BC1D-ADE4-F3AA-DA5037105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550" y="20494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8959" name="Text Box 47">
            <a:extLst>
              <a:ext uri="{FF2B5EF4-FFF2-40B4-BE49-F238E27FC236}">
                <a16:creationId xmlns:a16="http://schemas.microsoft.com/office/drawing/2014/main" id="{318141EE-5C21-C271-48CB-5748641E3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39719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0E67BD2-0DAA-0C92-B33D-F10691236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51B375E-E26A-06F8-4308-72EF1ED52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77914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7678999C-E8C7-4A41-2159-04DDAD7BB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89A8CC65-EF39-5028-2465-2F5848298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89E561BD-A271-6F07-AF27-E3165CD4D2E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078039" y="344011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81A8E9F8-FE82-DF0C-3CA9-28BE94E0D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0E4D2C3E-A6DE-719C-B1E1-025729517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425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E4FFBCF1-6F9B-AE16-44BC-7273A0146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17817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1C65B7BA-E397-9565-501D-2C9B1B509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264001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4BA8D899-974B-2A38-58A7-4EB6F854227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365376" y="345122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C88ED7D8-9CBF-F959-A38B-9C6E0D9E9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3052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49" name="Line 13">
            <a:extLst>
              <a:ext uri="{FF2B5EF4-FFF2-40B4-BE49-F238E27FC236}">
                <a16:creationId xmlns:a16="http://schemas.microsoft.com/office/drawing/2014/main" id="{030E94A8-2B08-76DD-4C3E-1CC2B55EB7A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927351" y="343535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50" name="Text Box 14">
            <a:extLst>
              <a:ext uri="{FF2B5EF4-FFF2-40B4-BE49-F238E27FC236}">
                <a16:creationId xmlns:a16="http://schemas.microsoft.com/office/drawing/2014/main" id="{246DF28D-B694-C77A-BAF1-CB050C83A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963" y="37099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885FC137-4734-7DC3-592C-4E1E256D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7052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27D45268-FB30-D563-811C-1C88BED98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838" y="30527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53" name="Line 17">
            <a:extLst>
              <a:ext uri="{FF2B5EF4-FFF2-40B4-BE49-F238E27FC236}">
                <a16:creationId xmlns:a16="http://schemas.microsoft.com/office/drawing/2014/main" id="{2723BA8C-C057-AD75-5ABB-D73DADDA4D1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222625" y="345916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54" name="Line 18">
            <a:extLst>
              <a:ext uri="{FF2B5EF4-FFF2-40B4-BE49-F238E27FC236}">
                <a16:creationId xmlns:a16="http://schemas.microsoft.com/office/drawing/2014/main" id="{BDE58E20-2BED-ED0D-48E3-3D65AB271F8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138613" y="344487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55" name="Text Box 19">
            <a:extLst>
              <a:ext uri="{FF2B5EF4-FFF2-40B4-BE49-F238E27FC236}">
                <a16:creationId xmlns:a16="http://schemas.microsoft.com/office/drawing/2014/main" id="{CA73DF25-8227-D466-35EC-83974FB05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6337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56" name="Text Box 20">
            <a:extLst>
              <a:ext uri="{FF2B5EF4-FFF2-40B4-BE49-F238E27FC236}">
                <a16:creationId xmlns:a16="http://schemas.microsoft.com/office/drawing/2014/main" id="{40420E70-C0F0-2440-3245-90D4817DB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36337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A35071E9-FD9A-12F7-2606-4DC40D514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038" y="30908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58" name="Line 22">
            <a:extLst>
              <a:ext uri="{FF2B5EF4-FFF2-40B4-BE49-F238E27FC236}">
                <a16:creationId xmlns:a16="http://schemas.microsoft.com/office/drawing/2014/main" id="{C5BC6200-BC37-59F7-0E4E-54ECAC14624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546600" y="344170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59" name="Line 23">
            <a:extLst>
              <a:ext uri="{FF2B5EF4-FFF2-40B4-BE49-F238E27FC236}">
                <a16:creationId xmlns:a16="http://schemas.microsoft.com/office/drawing/2014/main" id="{6A8B1F81-6B5A-F8E1-C7AC-C3C3BB2433DA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615238" y="36972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60" name="Text Box 24">
            <a:extLst>
              <a:ext uri="{FF2B5EF4-FFF2-40B4-BE49-F238E27FC236}">
                <a16:creationId xmlns:a16="http://schemas.microsoft.com/office/drawing/2014/main" id="{F4FBF32D-E648-8750-002F-625F4E598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213" y="40005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61" name="Text Box 25">
            <a:extLst>
              <a:ext uri="{FF2B5EF4-FFF2-40B4-BE49-F238E27FC236}">
                <a16:creationId xmlns:a16="http://schemas.microsoft.com/office/drawing/2014/main" id="{E25600B7-651E-31D6-C62E-2B0E895D3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400050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62" name="Text Box 26">
            <a:extLst>
              <a:ext uri="{FF2B5EF4-FFF2-40B4-BE49-F238E27FC236}">
                <a16:creationId xmlns:a16="http://schemas.microsoft.com/office/drawing/2014/main" id="{3E7FAD5E-DAB1-23D1-5DB2-AEAC61BE1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388" y="330517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9963" name="Line 27">
            <a:extLst>
              <a:ext uri="{FF2B5EF4-FFF2-40B4-BE49-F238E27FC236}">
                <a16:creationId xmlns:a16="http://schemas.microsoft.com/office/drawing/2014/main" id="{2998F3DF-140E-B381-8D55-7CF3CD0D1271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958138" y="368776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64" name="Line 28">
            <a:extLst>
              <a:ext uri="{FF2B5EF4-FFF2-40B4-BE49-F238E27FC236}">
                <a16:creationId xmlns:a16="http://schemas.microsoft.com/office/drawing/2014/main" id="{4F033127-4D41-C8EB-7EDF-CC11ABB5F6F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591551" y="36861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65" name="Text Box 29">
            <a:extLst>
              <a:ext uri="{FF2B5EF4-FFF2-40B4-BE49-F238E27FC236}">
                <a16:creationId xmlns:a16="http://schemas.microsoft.com/office/drawing/2014/main" id="{5396FDBE-E24F-99C2-53B0-210B9F64C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3989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66" name="Text Box 30">
            <a:extLst>
              <a:ext uri="{FF2B5EF4-FFF2-40B4-BE49-F238E27FC236}">
                <a16:creationId xmlns:a16="http://schemas.microsoft.com/office/drawing/2014/main" id="{87ACB5AC-39FD-BA01-5DAB-F4DBEB7B0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963" y="398938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39967" name="Text Box 31">
            <a:extLst>
              <a:ext uri="{FF2B5EF4-FFF2-40B4-BE49-F238E27FC236}">
                <a16:creationId xmlns:a16="http://schemas.microsoft.com/office/drawing/2014/main" id="{4BAA29E6-CCA4-C695-4530-48664BDC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700" y="329406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9968" name="Line 32">
            <a:extLst>
              <a:ext uri="{FF2B5EF4-FFF2-40B4-BE49-F238E27FC236}">
                <a16:creationId xmlns:a16="http://schemas.microsoft.com/office/drawing/2014/main" id="{088DAB47-D46F-8D2F-2A7E-244D08CBB04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934451" y="367665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69" name="Line 33">
            <a:extLst>
              <a:ext uri="{FF2B5EF4-FFF2-40B4-BE49-F238E27FC236}">
                <a16:creationId xmlns:a16="http://schemas.microsoft.com/office/drawing/2014/main" id="{150FD2C5-F93E-B3AF-5AFB-61814094F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297180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0" name="Line 34">
            <a:extLst>
              <a:ext uri="{FF2B5EF4-FFF2-40B4-BE49-F238E27FC236}">
                <a16:creationId xmlns:a16="http://schemas.microsoft.com/office/drawing/2014/main" id="{13822A54-412E-0C4B-BBFB-9D51C8DFF0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2414" y="3000375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1" name="Line 35">
            <a:extLst>
              <a:ext uri="{FF2B5EF4-FFF2-40B4-BE49-F238E27FC236}">
                <a16:creationId xmlns:a16="http://schemas.microsoft.com/office/drawing/2014/main" id="{44FD488E-F449-F00E-1D82-4D031A7C2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21066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2" name="Line 36">
            <a:extLst>
              <a:ext uri="{FF2B5EF4-FFF2-40B4-BE49-F238E27FC236}">
                <a16:creationId xmlns:a16="http://schemas.microsoft.com/office/drawing/2014/main" id="{18CA6579-38E1-213B-44B8-C1568EAC90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5826" y="2995614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515606A6-446F-05BA-3CAA-37A0407D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4717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39974" name="Line 38">
            <a:extLst>
              <a:ext uri="{FF2B5EF4-FFF2-40B4-BE49-F238E27FC236}">
                <a16:creationId xmlns:a16="http://schemas.microsoft.com/office/drawing/2014/main" id="{CA67914D-E524-D1BD-305B-6651AEC2EFA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503489" y="283686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5" name="Line 39">
            <a:extLst>
              <a:ext uri="{FF2B5EF4-FFF2-40B4-BE49-F238E27FC236}">
                <a16:creationId xmlns:a16="http://schemas.microsoft.com/office/drawing/2014/main" id="{A35E82D7-6D26-67D9-E044-09B60AB7237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908300" y="282733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6" name="Line 40">
            <a:extLst>
              <a:ext uri="{FF2B5EF4-FFF2-40B4-BE49-F238E27FC236}">
                <a16:creationId xmlns:a16="http://schemas.microsoft.com/office/drawing/2014/main" id="{51F83473-8436-BF4A-6C7F-A4650EEB5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8970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7" name="Text Box 41">
            <a:extLst>
              <a:ext uri="{FF2B5EF4-FFF2-40B4-BE49-F238E27FC236}">
                <a16:creationId xmlns:a16="http://schemas.microsoft.com/office/drawing/2014/main" id="{26234F71-0854-125C-AE82-FA455E8C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258603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39978" name="Line 42">
            <a:extLst>
              <a:ext uri="{FF2B5EF4-FFF2-40B4-BE49-F238E27FC236}">
                <a16:creationId xmlns:a16="http://schemas.microsoft.com/office/drawing/2014/main" id="{16A40D64-690C-5647-8E9E-2184E96044F0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4481514" y="291623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79" name="Line 43">
            <a:extLst>
              <a:ext uri="{FF2B5EF4-FFF2-40B4-BE49-F238E27FC236}">
                <a16:creationId xmlns:a16="http://schemas.microsoft.com/office/drawing/2014/main" id="{8E7698C5-E759-860A-89F5-48F6D92CB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550" y="20494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80" name="Text Box 44">
            <a:extLst>
              <a:ext uri="{FF2B5EF4-FFF2-40B4-BE49-F238E27FC236}">
                <a16:creationId xmlns:a16="http://schemas.microsoft.com/office/drawing/2014/main" id="{AFB585CC-5B05-EF46-95DA-D17C82FA5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261937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39981" name="Line 45">
            <a:extLst>
              <a:ext uri="{FF2B5EF4-FFF2-40B4-BE49-F238E27FC236}">
                <a16:creationId xmlns:a16="http://schemas.microsoft.com/office/drawing/2014/main" id="{38AC40AB-0EE7-18C7-39D7-423F192FD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81927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39982" name="Line 46">
            <a:extLst>
              <a:ext uri="{FF2B5EF4-FFF2-40B4-BE49-F238E27FC236}">
                <a16:creationId xmlns:a16="http://schemas.microsoft.com/office/drawing/2014/main" id="{380913E5-BBD7-EF84-0DF0-B9D7C35EB1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20685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74BB439-A595-11D3-E22D-E73B097A1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2F41ED5-2180-9C15-EBE7-5161E709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35242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212B8989-8150-8119-9E4D-28ADF6EC5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8A66B4EA-CE31-A4C1-718D-CAFEAC8E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C8323321-8691-E94C-5E08-31DDE451A73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459539" y="49831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81172B68-BC7E-51DA-066B-6DF9AEDD2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248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68" name="Text Box 8">
            <a:extLst>
              <a:ext uri="{FF2B5EF4-FFF2-40B4-BE49-F238E27FC236}">
                <a16:creationId xmlns:a16="http://schemas.microsoft.com/office/drawing/2014/main" id="{1F2A5AD8-87FC-BD76-4AF5-F8C059C13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5248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AC1243BC-A337-189D-06EC-CAA0034D6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5900" y="47974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CF92238F-28F0-F2DB-7964-657483D0A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62096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0971" name="Line 11">
            <a:extLst>
              <a:ext uri="{FF2B5EF4-FFF2-40B4-BE49-F238E27FC236}">
                <a16:creationId xmlns:a16="http://schemas.microsoft.com/office/drawing/2014/main" id="{17B31F65-B65E-26B2-DC93-AA549FEAFBA0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746876" y="49942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72" name="Text Box 12">
            <a:extLst>
              <a:ext uri="{FF2B5EF4-FFF2-40B4-BE49-F238E27FC236}">
                <a16:creationId xmlns:a16="http://schemas.microsoft.com/office/drawing/2014/main" id="{CEC47A68-E8F4-0405-7818-884D6F541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4595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73" name="Line 13">
            <a:extLst>
              <a:ext uri="{FF2B5EF4-FFF2-40B4-BE49-F238E27FC236}">
                <a16:creationId xmlns:a16="http://schemas.microsoft.com/office/drawing/2014/main" id="{1B348450-0B73-2E05-F2C0-E2ED4D4AE7F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308851" y="49784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03FB628A-4B0C-8F6A-0D64-0EE7A6743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5253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F03BC894-EF8C-9F59-C354-8FEB04122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52482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76" name="Text Box 16">
            <a:extLst>
              <a:ext uri="{FF2B5EF4-FFF2-40B4-BE49-F238E27FC236}">
                <a16:creationId xmlns:a16="http://schemas.microsoft.com/office/drawing/2014/main" id="{97AB091F-9F83-96B0-1759-E09A3927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338" y="4595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77" name="Line 17">
            <a:extLst>
              <a:ext uri="{FF2B5EF4-FFF2-40B4-BE49-F238E27FC236}">
                <a16:creationId xmlns:a16="http://schemas.microsoft.com/office/drawing/2014/main" id="{E68A8382-7F00-E888-D476-D936619F2B1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604125" y="50022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78" name="Line 18">
            <a:extLst>
              <a:ext uri="{FF2B5EF4-FFF2-40B4-BE49-F238E27FC236}">
                <a16:creationId xmlns:a16="http://schemas.microsoft.com/office/drawing/2014/main" id="{BC8CF86D-0AEE-2DB2-4FBA-B3C65CC616D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291513" y="50641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79" name="Text Box 19">
            <a:extLst>
              <a:ext uri="{FF2B5EF4-FFF2-40B4-BE49-F238E27FC236}">
                <a16:creationId xmlns:a16="http://schemas.microsoft.com/office/drawing/2014/main" id="{6BCA8F31-DB94-EFA9-5CF9-80357E13A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5253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80" name="Text Box 20">
            <a:extLst>
              <a:ext uri="{FF2B5EF4-FFF2-40B4-BE49-F238E27FC236}">
                <a16:creationId xmlns:a16="http://schemas.microsoft.com/office/drawing/2014/main" id="{46D29A46-6244-08E1-9368-E043D089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1063" y="5253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0981" name="Text Box 21">
            <a:extLst>
              <a:ext uri="{FF2B5EF4-FFF2-40B4-BE49-F238E27FC236}">
                <a16:creationId xmlns:a16="http://schemas.microsoft.com/office/drawing/2014/main" id="{49D20F19-2EB6-4A57-1B42-73C7C5247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938" y="47101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82" name="Line 22">
            <a:extLst>
              <a:ext uri="{FF2B5EF4-FFF2-40B4-BE49-F238E27FC236}">
                <a16:creationId xmlns:a16="http://schemas.microsoft.com/office/drawing/2014/main" id="{0365E87A-5705-2AC2-47B5-BF430AD8F69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699500" y="50609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83" name="Line 23">
            <a:extLst>
              <a:ext uri="{FF2B5EF4-FFF2-40B4-BE49-F238E27FC236}">
                <a16:creationId xmlns:a16="http://schemas.microsoft.com/office/drawing/2014/main" id="{1448AD09-0AB4-1C4C-73BC-189AF500CD3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595688" y="35639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84" name="Text Box 24">
            <a:extLst>
              <a:ext uri="{FF2B5EF4-FFF2-40B4-BE49-F238E27FC236}">
                <a16:creationId xmlns:a16="http://schemas.microsoft.com/office/drawing/2014/main" id="{43EDCDCF-D9FC-21AE-53E7-2F568FE46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663" y="3867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85" name="Text Box 25">
            <a:extLst>
              <a:ext uri="{FF2B5EF4-FFF2-40B4-BE49-F238E27FC236}">
                <a16:creationId xmlns:a16="http://schemas.microsoft.com/office/drawing/2014/main" id="{6107A721-AE5B-4C0F-30CE-A5C42C2F8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867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86" name="Text Box 26">
            <a:extLst>
              <a:ext uri="{FF2B5EF4-FFF2-40B4-BE49-F238E27FC236}">
                <a16:creationId xmlns:a16="http://schemas.microsoft.com/office/drawing/2014/main" id="{5719CE8D-3004-334A-8AC8-187BDD11A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31718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0987" name="Line 27">
            <a:extLst>
              <a:ext uri="{FF2B5EF4-FFF2-40B4-BE49-F238E27FC236}">
                <a16:creationId xmlns:a16="http://schemas.microsoft.com/office/drawing/2014/main" id="{6076A448-0326-F9CD-30AE-B86447AD63B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938588" y="35544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88" name="Line 28">
            <a:extLst>
              <a:ext uri="{FF2B5EF4-FFF2-40B4-BE49-F238E27FC236}">
                <a16:creationId xmlns:a16="http://schemas.microsoft.com/office/drawing/2014/main" id="{1F8EB408-6BBB-5CD9-296C-E63D6FD6244E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572001" y="35528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89" name="Text Box 29">
            <a:extLst>
              <a:ext uri="{FF2B5EF4-FFF2-40B4-BE49-F238E27FC236}">
                <a16:creationId xmlns:a16="http://schemas.microsoft.com/office/drawing/2014/main" id="{E051A733-72AE-9DA0-ADD3-8614B458B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3856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90" name="Text Box 30">
            <a:extLst>
              <a:ext uri="{FF2B5EF4-FFF2-40B4-BE49-F238E27FC236}">
                <a16:creationId xmlns:a16="http://schemas.microsoft.com/office/drawing/2014/main" id="{81669437-808D-A143-1C74-4CB171A8E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3856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0991" name="Text Box 31">
            <a:extLst>
              <a:ext uri="{FF2B5EF4-FFF2-40B4-BE49-F238E27FC236}">
                <a16:creationId xmlns:a16="http://schemas.microsoft.com/office/drawing/2014/main" id="{B64D2D81-ED3D-6676-3A4F-6A89606E2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3160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0992" name="Line 32">
            <a:extLst>
              <a:ext uri="{FF2B5EF4-FFF2-40B4-BE49-F238E27FC236}">
                <a16:creationId xmlns:a16="http://schemas.microsoft.com/office/drawing/2014/main" id="{FD0C93A1-3166-47F2-41CD-82E6FDF34D7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14901" y="35433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3" name="Line 33">
            <a:extLst>
              <a:ext uri="{FF2B5EF4-FFF2-40B4-BE49-F238E27FC236}">
                <a16:creationId xmlns:a16="http://schemas.microsoft.com/office/drawing/2014/main" id="{11DEEAAE-7B26-2192-B478-8D6162708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4463" y="45910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4" name="Line 34">
            <a:extLst>
              <a:ext uri="{FF2B5EF4-FFF2-40B4-BE49-F238E27FC236}">
                <a16:creationId xmlns:a16="http://schemas.microsoft.com/office/drawing/2014/main" id="{0702DE51-25D4-D696-A2B0-E39D3A55D8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2864" y="2867025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5" name="Line 35">
            <a:extLst>
              <a:ext uri="{FF2B5EF4-FFF2-40B4-BE49-F238E27FC236}">
                <a16:creationId xmlns:a16="http://schemas.microsoft.com/office/drawing/2014/main" id="{926D27A1-5940-FEC8-DBED-B40815B29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0875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6" name="Line 36">
            <a:extLst>
              <a:ext uri="{FF2B5EF4-FFF2-40B4-BE49-F238E27FC236}">
                <a16:creationId xmlns:a16="http://schemas.microsoft.com/office/drawing/2014/main" id="{9DEA3BCD-3C24-9DB1-2BA9-24DB2FBD8B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276" y="2862264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7" name="Text Box 37">
            <a:extLst>
              <a:ext uri="{FF2B5EF4-FFF2-40B4-BE49-F238E27FC236}">
                <a16:creationId xmlns:a16="http://schemas.microsoft.com/office/drawing/2014/main" id="{96EBC036-6750-12D0-6FB0-748376D8D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40147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0998" name="Line 38">
            <a:extLst>
              <a:ext uri="{FF2B5EF4-FFF2-40B4-BE49-F238E27FC236}">
                <a16:creationId xmlns:a16="http://schemas.microsoft.com/office/drawing/2014/main" id="{60511D28-7EE0-076F-AAAD-2DC3F7715480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884989" y="43799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0999" name="Line 39">
            <a:extLst>
              <a:ext uri="{FF2B5EF4-FFF2-40B4-BE49-F238E27FC236}">
                <a16:creationId xmlns:a16="http://schemas.microsoft.com/office/drawing/2014/main" id="{93E256E9-300D-93FB-6F7F-AA2B73862DC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289800" y="43703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1000" name="Line 40">
            <a:extLst>
              <a:ext uri="{FF2B5EF4-FFF2-40B4-BE49-F238E27FC236}">
                <a16:creationId xmlns:a16="http://schemas.microsoft.com/office/drawing/2014/main" id="{BF78520A-ADD9-CBEC-3B2B-0F3CF0F7D0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6626" y="38068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1001" name="Text Box 41">
            <a:extLst>
              <a:ext uri="{FF2B5EF4-FFF2-40B4-BE49-F238E27FC236}">
                <a16:creationId xmlns:a16="http://schemas.microsoft.com/office/drawing/2014/main" id="{C0C3E2D5-99B6-AFF1-1D6A-F87821F70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7275" y="42052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1002" name="Line 42">
            <a:extLst>
              <a:ext uri="{FF2B5EF4-FFF2-40B4-BE49-F238E27FC236}">
                <a16:creationId xmlns:a16="http://schemas.microsoft.com/office/drawing/2014/main" id="{302C6C08-991E-3966-4240-7D17958113A3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8634414" y="45354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1003" name="Line 43">
            <a:extLst>
              <a:ext uri="{FF2B5EF4-FFF2-40B4-BE49-F238E27FC236}">
                <a16:creationId xmlns:a16="http://schemas.microsoft.com/office/drawing/2014/main" id="{959E8ACE-F181-DA56-A7A3-6B247E23A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8164" y="38115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1004" name="Text Box 44">
            <a:extLst>
              <a:ext uri="{FF2B5EF4-FFF2-40B4-BE49-F238E27FC236}">
                <a16:creationId xmlns:a16="http://schemas.microsoft.com/office/drawing/2014/main" id="{87E2B33D-273F-B325-F766-3A9083401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24860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1006" name="Line 46">
            <a:extLst>
              <a:ext uri="{FF2B5EF4-FFF2-40B4-BE49-F238E27FC236}">
                <a16:creationId xmlns:a16="http://schemas.microsoft.com/office/drawing/2014/main" id="{A30E6D61-D0F2-E6FF-4A20-C2F671E71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19351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1007" name="Text Box 47">
            <a:extLst>
              <a:ext uri="{FF2B5EF4-FFF2-40B4-BE49-F238E27FC236}">
                <a16:creationId xmlns:a16="http://schemas.microsoft.com/office/drawing/2014/main" id="{000605E1-968F-8FC9-2247-02AB97B95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4480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F4BB0A1-FD6A-5E22-7BC9-9CE0C9E0F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681E7C4-C240-EFF4-81B0-DD934E76D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63436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BC9A2AE4-6522-D555-C6E8-7C4F8E132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8F70D79E-76A9-DFFE-9C09-5CFC52EB1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FA080C60-8366-09F7-4E20-5869AF1459C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697539" y="41068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09FDAE9D-8300-C168-7A7B-82DBEE06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3719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B1422638-E676-8B04-257A-D4A52281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5" y="43719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E99E08D0-55FF-5DFF-2366-C9E69EA58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39211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13145E11-0BEE-A385-F127-4457B40C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620964"/>
            <a:ext cx="400050" cy="7889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3019" name="Line 11">
            <a:extLst>
              <a:ext uri="{FF2B5EF4-FFF2-40B4-BE49-F238E27FC236}">
                <a16:creationId xmlns:a16="http://schemas.microsoft.com/office/drawing/2014/main" id="{062EF12C-D72B-729B-659D-CA2A11EA1A0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984876" y="41179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6A29CBE8-EAAA-8A32-149B-AB1ABC3B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37195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21" name="Line 13">
            <a:extLst>
              <a:ext uri="{FF2B5EF4-FFF2-40B4-BE49-F238E27FC236}">
                <a16:creationId xmlns:a16="http://schemas.microsoft.com/office/drawing/2014/main" id="{EA9119E8-04E2-4C5E-72F7-0EFEE9111AA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546851" y="41021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8F4CE26-F7C5-436C-6167-B5D629EFA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43767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CC42CBD2-82DC-E9EF-E07D-981E32282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43719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7B16B286-4A0F-C28A-FEA2-BB113AB1D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37195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25" name="Line 17">
            <a:extLst>
              <a:ext uri="{FF2B5EF4-FFF2-40B4-BE49-F238E27FC236}">
                <a16:creationId xmlns:a16="http://schemas.microsoft.com/office/drawing/2014/main" id="{BC66E044-7507-DA41-A766-861B63153EB4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842125" y="41259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26" name="Line 18">
            <a:extLst>
              <a:ext uri="{FF2B5EF4-FFF2-40B4-BE49-F238E27FC236}">
                <a16:creationId xmlns:a16="http://schemas.microsoft.com/office/drawing/2014/main" id="{B33F013C-F2A0-1FE5-BB63-D4B15FF0DB3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529513" y="41878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27" name="Text Box 19">
            <a:extLst>
              <a:ext uri="{FF2B5EF4-FFF2-40B4-BE49-F238E27FC236}">
                <a16:creationId xmlns:a16="http://schemas.microsoft.com/office/drawing/2014/main" id="{F33642EA-3386-8BDD-119D-89284BA4C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43767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28" name="Text Box 20">
            <a:extLst>
              <a:ext uri="{FF2B5EF4-FFF2-40B4-BE49-F238E27FC236}">
                <a16:creationId xmlns:a16="http://schemas.microsoft.com/office/drawing/2014/main" id="{2172D4DB-AD23-678E-29DE-7F1B8C80E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063" y="43767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3029" name="Text Box 21">
            <a:extLst>
              <a:ext uri="{FF2B5EF4-FFF2-40B4-BE49-F238E27FC236}">
                <a16:creationId xmlns:a16="http://schemas.microsoft.com/office/drawing/2014/main" id="{77641FB2-FE78-48CB-1AB2-7BFF74ADC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38338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30" name="Line 22">
            <a:extLst>
              <a:ext uri="{FF2B5EF4-FFF2-40B4-BE49-F238E27FC236}">
                <a16:creationId xmlns:a16="http://schemas.microsoft.com/office/drawing/2014/main" id="{26688939-D131-EC2B-94D3-59DBB8ECEB6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937500" y="41846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31" name="Line 23">
            <a:extLst>
              <a:ext uri="{FF2B5EF4-FFF2-40B4-BE49-F238E27FC236}">
                <a16:creationId xmlns:a16="http://schemas.microsoft.com/office/drawing/2014/main" id="{7623F4CD-6327-262A-F95C-A64A1B53C39A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595688" y="35639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32" name="Text Box 24">
            <a:extLst>
              <a:ext uri="{FF2B5EF4-FFF2-40B4-BE49-F238E27FC236}">
                <a16:creationId xmlns:a16="http://schemas.microsoft.com/office/drawing/2014/main" id="{28166399-FFD0-250F-A4C6-345670B04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663" y="3867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33" name="Text Box 25">
            <a:extLst>
              <a:ext uri="{FF2B5EF4-FFF2-40B4-BE49-F238E27FC236}">
                <a16:creationId xmlns:a16="http://schemas.microsoft.com/office/drawing/2014/main" id="{705E756B-6A54-0D3A-40CE-48298354D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8671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FF2B74A2-884A-727B-D67B-CF6F93700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31718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3035" name="Line 27">
            <a:extLst>
              <a:ext uri="{FF2B5EF4-FFF2-40B4-BE49-F238E27FC236}">
                <a16:creationId xmlns:a16="http://schemas.microsoft.com/office/drawing/2014/main" id="{EEF1EC19-E072-821D-F84C-D02EA7AC1EF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938588" y="35544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36" name="Line 28">
            <a:extLst>
              <a:ext uri="{FF2B5EF4-FFF2-40B4-BE49-F238E27FC236}">
                <a16:creationId xmlns:a16="http://schemas.microsoft.com/office/drawing/2014/main" id="{C2CA72A6-A3E9-A3AE-3048-3E9E369FF51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572001" y="35528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37" name="Text Box 29">
            <a:extLst>
              <a:ext uri="{FF2B5EF4-FFF2-40B4-BE49-F238E27FC236}">
                <a16:creationId xmlns:a16="http://schemas.microsoft.com/office/drawing/2014/main" id="{518DB560-43E1-F6EF-9537-97677387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3856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38" name="Text Box 30">
            <a:extLst>
              <a:ext uri="{FF2B5EF4-FFF2-40B4-BE49-F238E27FC236}">
                <a16:creationId xmlns:a16="http://schemas.microsoft.com/office/drawing/2014/main" id="{4228FD44-C91F-990D-D587-E471ECA2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3856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3039" name="Text Box 31">
            <a:extLst>
              <a:ext uri="{FF2B5EF4-FFF2-40B4-BE49-F238E27FC236}">
                <a16:creationId xmlns:a16="http://schemas.microsoft.com/office/drawing/2014/main" id="{F6742F25-4A55-A528-4C58-16D9FFF89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3160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3040" name="Line 32">
            <a:extLst>
              <a:ext uri="{FF2B5EF4-FFF2-40B4-BE49-F238E27FC236}">
                <a16:creationId xmlns:a16="http://schemas.microsoft.com/office/drawing/2014/main" id="{2FCDE70C-0670-F562-DF8C-3798DCB346B8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914901" y="35433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1" name="Line 33">
            <a:extLst>
              <a:ext uri="{FF2B5EF4-FFF2-40B4-BE49-F238E27FC236}">
                <a16:creationId xmlns:a16="http://schemas.microsoft.com/office/drawing/2014/main" id="{B5459F10-4F64-EF4D-F393-E083AA3D9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2463" y="37147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2" name="Line 34">
            <a:extLst>
              <a:ext uri="{FF2B5EF4-FFF2-40B4-BE49-F238E27FC236}">
                <a16:creationId xmlns:a16="http://schemas.microsoft.com/office/drawing/2014/main" id="{2870F408-6354-27CE-942F-2562874A66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2864" y="2867025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3" name="Line 35">
            <a:extLst>
              <a:ext uri="{FF2B5EF4-FFF2-40B4-BE49-F238E27FC236}">
                <a16:creationId xmlns:a16="http://schemas.microsoft.com/office/drawing/2014/main" id="{E0A80CDA-027E-D015-8BED-D49255F31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0875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4" name="Line 36">
            <a:extLst>
              <a:ext uri="{FF2B5EF4-FFF2-40B4-BE49-F238E27FC236}">
                <a16:creationId xmlns:a16="http://schemas.microsoft.com/office/drawing/2014/main" id="{96B916FC-7245-D600-BCE0-262B2A0E8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276" y="2862264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5" name="Text Box 37">
            <a:extLst>
              <a:ext uri="{FF2B5EF4-FFF2-40B4-BE49-F238E27FC236}">
                <a16:creationId xmlns:a16="http://schemas.microsoft.com/office/drawing/2014/main" id="{953E9C71-74F8-AE62-6D77-A17208668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31384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3046" name="Line 38">
            <a:extLst>
              <a:ext uri="{FF2B5EF4-FFF2-40B4-BE49-F238E27FC236}">
                <a16:creationId xmlns:a16="http://schemas.microsoft.com/office/drawing/2014/main" id="{461F03E8-8D81-06EE-8E80-54C1BFDDC08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122989" y="35036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7" name="Line 39">
            <a:extLst>
              <a:ext uri="{FF2B5EF4-FFF2-40B4-BE49-F238E27FC236}">
                <a16:creationId xmlns:a16="http://schemas.microsoft.com/office/drawing/2014/main" id="{77EA0540-83C0-E645-20E3-E7C3F38F394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527800" y="34940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8" name="Line 40">
            <a:extLst>
              <a:ext uri="{FF2B5EF4-FFF2-40B4-BE49-F238E27FC236}">
                <a16:creationId xmlns:a16="http://schemas.microsoft.com/office/drawing/2014/main" id="{EC43D303-656C-045D-757B-D91C97B9FA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4626" y="29305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49" name="Text Box 41">
            <a:extLst>
              <a:ext uri="{FF2B5EF4-FFF2-40B4-BE49-F238E27FC236}">
                <a16:creationId xmlns:a16="http://schemas.microsoft.com/office/drawing/2014/main" id="{829EDF16-D2CF-8776-E06A-DEBFDC516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5" y="33289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3050" name="Line 42">
            <a:extLst>
              <a:ext uri="{FF2B5EF4-FFF2-40B4-BE49-F238E27FC236}">
                <a16:creationId xmlns:a16="http://schemas.microsoft.com/office/drawing/2014/main" id="{11008851-21E4-5757-5143-01239E521F01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7872414" y="36591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51" name="Line 43">
            <a:extLst>
              <a:ext uri="{FF2B5EF4-FFF2-40B4-BE49-F238E27FC236}">
                <a16:creationId xmlns:a16="http://schemas.microsoft.com/office/drawing/2014/main" id="{76342572-7C2F-1475-4E37-04B7097A1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164" y="29352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52" name="Text Box 44">
            <a:extLst>
              <a:ext uri="{FF2B5EF4-FFF2-40B4-BE49-F238E27FC236}">
                <a16:creationId xmlns:a16="http://schemas.microsoft.com/office/drawing/2014/main" id="{F63186BE-E377-57DF-F692-AC5D6612E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24860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3053" name="Line 45">
            <a:extLst>
              <a:ext uri="{FF2B5EF4-FFF2-40B4-BE49-F238E27FC236}">
                <a16:creationId xmlns:a16="http://schemas.microsoft.com/office/drawing/2014/main" id="{4DAC80D7-94CA-B932-3D7A-9B8FB517E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19351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3054" name="Text Box 46">
            <a:extLst>
              <a:ext uri="{FF2B5EF4-FFF2-40B4-BE49-F238E27FC236}">
                <a16:creationId xmlns:a16="http://schemas.microsoft.com/office/drawing/2014/main" id="{96F8452E-0F91-5DF4-79B5-550675AD3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5717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  <p:sp>
        <p:nvSpPr>
          <p:cNvPr id="43055" name="Line 47">
            <a:extLst>
              <a:ext uri="{FF2B5EF4-FFF2-40B4-BE49-F238E27FC236}">
                <a16:creationId xmlns:a16="http://schemas.microsoft.com/office/drawing/2014/main" id="{B78F4F7C-CE96-FB5F-A978-010C7ADE0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50" y="20304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6E889E2-1ED4-16A2-A443-0751A64D9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F02D2BF-03EE-DCF7-ABDF-33CE93393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350520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37" name="Line 5">
            <a:extLst>
              <a:ext uri="{FF2B5EF4-FFF2-40B4-BE49-F238E27FC236}">
                <a16:creationId xmlns:a16="http://schemas.microsoft.com/office/drawing/2014/main" id="{001ED9AE-42D1-60B2-7802-8CC561F59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38" name="Line 6">
            <a:extLst>
              <a:ext uri="{FF2B5EF4-FFF2-40B4-BE49-F238E27FC236}">
                <a16:creationId xmlns:a16="http://schemas.microsoft.com/office/drawing/2014/main" id="{943D55BB-6D2E-ED06-05E7-E63DF701EF5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116139" y="40687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ABA40325-1F0D-96D9-8910-B87F98478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52464AB4-7544-2039-2165-4C8E1E886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B0BBE651-9AC1-3253-8B7D-7BD14655D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8830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C03C710E-04EC-9948-DAF6-29D572F3A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368776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4043" name="Line 11">
            <a:extLst>
              <a:ext uri="{FF2B5EF4-FFF2-40B4-BE49-F238E27FC236}">
                <a16:creationId xmlns:a16="http://schemas.microsoft.com/office/drawing/2014/main" id="{17612D4D-F7D5-8859-DB50-C11E0C60765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403476" y="40798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348F5A86-B99D-DECC-E16B-06DD95D3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36814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45" name="Line 13">
            <a:extLst>
              <a:ext uri="{FF2B5EF4-FFF2-40B4-BE49-F238E27FC236}">
                <a16:creationId xmlns:a16="http://schemas.microsoft.com/office/drawing/2014/main" id="{1377921E-8689-C2C0-3E8A-58D6B7FE3A4A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965451" y="40640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46" name="Text Box 14">
            <a:extLst>
              <a:ext uri="{FF2B5EF4-FFF2-40B4-BE49-F238E27FC236}">
                <a16:creationId xmlns:a16="http://schemas.microsoft.com/office/drawing/2014/main" id="{93BCFA46-6A5B-EF34-35B4-8BDA356E9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47" name="Text Box 15">
            <a:extLst>
              <a:ext uri="{FF2B5EF4-FFF2-40B4-BE49-F238E27FC236}">
                <a16:creationId xmlns:a16="http://schemas.microsoft.com/office/drawing/2014/main" id="{5C7FB669-F54A-7412-2839-04D7FBC99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762C8CB3-9714-4877-05EA-87CC39616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938" y="36814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49" name="Line 17">
            <a:extLst>
              <a:ext uri="{FF2B5EF4-FFF2-40B4-BE49-F238E27FC236}">
                <a16:creationId xmlns:a16="http://schemas.microsoft.com/office/drawing/2014/main" id="{576E0151-638F-357C-E23E-9E07D4A9343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260725" y="40878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50" name="Line 18">
            <a:extLst>
              <a:ext uri="{FF2B5EF4-FFF2-40B4-BE49-F238E27FC236}">
                <a16:creationId xmlns:a16="http://schemas.microsoft.com/office/drawing/2014/main" id="{BA1EC5A2-9EAA-245B-8969-39EECF8C5501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948113" y="41497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7EB8ABD4-6100-75DB-B83D-EBFD91919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9A3CFC76-EE19-3656-A0E5-FF34514A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4053" name="Text Box 21">
            <a:extLst>
              <a:ext uri="{FF2B5EF4-FFF2-40B4-BE49-F238E27FC236}">
                <a16:creationId xmlns:a16="http://schemas.microsoft.com/office/drawing/2014/main" id="{3B7BEDF3-48CA-9806-F1D1-D3210E9AA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8" y="379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54" name="Line 22">
            <a:extLst>
              <a:ext uri="{FF2B5EF4-FFF2-40B4-BE49-F238E27FC236}">
                <a16:creationId xmlns:a16="http://schemas.microsoft.com/office/drawing/2014/main" id="{0469F061-6A24-71D3-F3BE-7DB5B46B887E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356100" y="41465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55" name="Line 23">
            <a:extLst>
              <a:ext uri="{FF2B5EF4-FFF2-40B4-BE49-F238E27FC236}">
                <a16:creationId xmlns:a16="http://schemas.microsoft.com/office/drawing/2014/main" id="{F500412F-6AF2-C262-0638-0C5982E43B02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443788" y="478313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56" name="Text Box 24">
            <a:extLst>
              <a:ext uri="{FF2B5EF4-FFF2-40B4-BE49-F238E27FC236}">
                <a16:creationId xmlns:a16="http://schemas.microsoft.com/office/drawing/2014/main" id="{D741E2F6-3A5A-8ED4-7668-5913E6182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50863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57" name="Text Box 25">
            <a:extLst>
              <a:ext uri="{FF2B5EF4-FFF2-40B4-BE49-F238E27FC236}">
                <a16:creationId xmlns:a16="http://schemas.microsoft.com/office/drawing/2014/main" id="{F48E5F8D-02CA-67AE-FA12-737244A5F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086350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58" name="Text Box 26">
            <a:extLst>
              <a:ext uri="{FF2B5EF4-FFF2-40B4-BE49-F238E27FC236}">
                <a16:creationId xmlns:a16="http://schemas.microsoft.com/office/drawing/2014/main" id="{6D95CF05-EBD2-9FDB-3D40-8FF97E433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3910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4059" name="Line 27">
            <a:extLst>
              <a:ext uri="{FF2B5EF4-FFF2-40B4-BE49-F238E27FC236}">
                <a16:creationId xmlns:a16="http://schemas.microsoft.com/office/drawing/2014/main" id="{B757B7AE-9406-93B1-A0FC-36D741C98BAD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786688" y="47736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0" name="Line 28">
            <a:extLst>
              <a:ext uri="{FF2B5EF4-FFF2-40B4-BE49-F238E27FC236}">
                <a16:creationId xmlns:a16="http://schemas.microsoft.com/office/drawing/2014/main" id="{78FA54E5-FBC6-165F-FDE7-993F1908B4F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8420101" y="477202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1" name="Text Box 29">
            <a:extLst>
              <a:ext uri="{FF2B5EF4-FFF2-40B4-BE49-F238E27FC236}">
                <a16:creationId xmlns:a16="http://schemas.microsoft.com/office/drawing/2014/main" id="{6E9BBCC5-6FA9-B8E2-8D6F-B6680F95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075" y="50752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62" name="Text Box 30">
            <a:extLst>
              <a:ext uri="{FF2B5EF4-FFF2-40B4-BE49-F238E27FC236}">
                <a16:creationId xmlns:a16="http://schemas.microsoft.com/office/drawing/2014/main" id="{E288891F-132C-05CB-B428-0A68800C2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513" y="50752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4063" name="Text Box 31">
            <a:extLst>
              <a:ext uri="{FF2B5EF4-FFF2-40B4-BE49-F238E27FC236}">
                <a16:creationId xmlns:a16="http://schemas.microsoft.com/office/drawing/2014/main" id="{15990FEA-D26B-63AD-3E4B-06BBB3FD7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0" y="43799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4064" name="Line 32">
            <a:extLst>
              <a:ext uri="{FF2B5EF4-FFF2-40B4-BE49-F238E27FC236}">
                <a16:creationId xmlns:a16="http://schemas.microsoft.com/office/drawing/2014/main" id="{88FB4B9B-8E62-ED6D-2C1F-1B80274DC71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8763001" y="47625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5" name="Line 33">
            <a:extLst>
              <a:ext uri="{FF2B5EF4-FFF2-40B4-BE49-F238E27FC236}">
                <a16:creationId xmlns:a16="http://schemas.microsoft.com/office/drawing/2014/main" id="{FBEEFDB2-8C8E-8CE2-FDA0-FC056AE12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1063" y="36766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6" name="Line 34">
            <a:extLst>
              <a:ext uri="{FF2B5EF4-FFF2-40B4-BE49-F238E27FC236}">
                <a16:creationId xmlns:a16="http://schemas.microsoft.com/office/drawing/2014/main" id="{E65D07B2-97E1-10B5-5958-029BE0E0D5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0964" y="4086225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7" name="Line 35">
            <a:extLst>
              <a:ext uri="{FF2B5EF4-FFF2-40B4-BE49-F238E27FC236}">
                <a16:creationId xmlns:a16="http://schemas.microsoft.com/office/drawing/2014/main" id="{3A7567BF-6186-8F77-77A5-4D41EBD85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0901" y="3295651"/>
            <a:ext cx="352425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8" name="Line 36">
            <a:extLst>
              <a:ext uri="{FF2B5EF4-FFF2-40B4-BE49-F238E27FC236}">
                <a16:creationId xmlns:a16="http://schemas.microsoft.com/office/drawing/2014/main" id="{01121C4F-9262-E704-EC58-EA8A59CEB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4376" y="4081464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69" name="Text Box 37">
            <a:extLst>
              <a:ext uri="{FF2B5EF4-FFF2-40B4-BE49-F238E27FC236}">
                <a16:creationId xmlns:a16="http://schemas.microsoft.com/office/drawing/2014/main" id="{91B97C3D-7734-D678-AE59-9488D3C85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31003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4070" name="Line 38">
            <a:extLst>
              <a:ext uri="{FF2B5EF4-FFF2-40B4-BE49-F238E27FC236}">
                <a16:creationId xmlns:a16="http://schemas.microsoft.com/office/drawing/2014/main" id="{4AF12FD1-7748-ADEC-7733-6814B3BA964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541589" y="34655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1" name="Line 39">
            <a:extLst>
              <a:ext uri="{FF2B5EF4-FFF2-40B4-BE49-F238E27FC236}">
                <a16:creationId xmlns:a16="http://schemas.microsoft.com/office/drawing/2014/main" id="{B71AFDC3-A6B2-C4C7-295E-89AD612AB5E9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946400" y="34559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2" name="Line 40">
            <a:extLst>
              <a:ext uri="{FF2B5EF4-FFF2-40B4-BE49-F238E27FC236}">
                <a16:creationId xmlns:a16="http://schemas.microsoft.com/office/drawing/2014/main" id="{515E87F8-4300-4DA8-F1F2-2DD860A8FC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3226" y="28924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3" name="Text Box 41">
            <a:extLst>
              <a:ext uri="{FF2B5EF4-FFF2-40B4-BE49-F238E27FC236}">
                <a16:creationId xmlns:a16="http://schemas.microsoft.com/office/drawing/2014/main" id="{466FDB98-6A94-B9F5-BD86-EABDD62DB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32908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4074" name="Line 42">
            <a:extLst>
              <a:ext uri="{FF2B5EF4-FFF2-40B4-BE49-F238E27FC236}">
                <a16:creationId xmlns:a16="http://schemas.microsoft.com/office/drawing/2014/main" id="{D8937867-8876-4EB9-4D13-735DC6579AB2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4291014" y="36210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5" name="Line 43">
            <a:extLst>
              <a:ext uri="{FF2B5EF4-FFF2-40B4-BE49-F238E27FC236}">
                <a16:creationId xmlns:a16="http://schemas.microsoft.com/office/drawing/2014/main" id="{BDA7E523-F24A-6C05-2CD2-A7ECF421E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4" y="28971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6" name="Text Box 44">
            <a:extLst>
              <a:ext uri="{FF2B5EF4-FFF2-40B4-BE49-F238E27FC236}">
                <a16:creationId xmlns:a16="http://schemas.microsoft.com/office/drawing/2014/main" id="{BC419D30-7A90-37ED-B206-0D0D9B995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238" y="3705225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4077" name="Line 45">
            <a:extLst>
              <a:ext uri="{FF2B5EF4-FFF2-40B4-BE49-F238E27FC236}">
                <a16:creationId xmlns:a16="http://schemas.microsoft.com/office/drawing/2014/main" id="{7D983C5D-898F-3C40-22EF-8DC682D5D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5288" y="3295651"/>
            <a:ext cx="195262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78" name="Text Box 46">
            <a:extLst>
              <a:ext uri="{FF2B5EF4-FFF2-40B4-BE49-F238E27FC236}">
                <a16:creationId xmlns:a16="http://schemas.microsoft.com/office/drawing/2014/main" id="{2D2B0DFB-7433-EEB2-A1D3-5C3DFA4FF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336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  <p:sp>
        <p:nvSpPr>
          <p:cNvPr id="44079" name="Line 47">
            <a:extLst>
              <a:ext uri="{FF2B5EF4-FFF2-40B4-BE49-F238E27FC236}">
                <a16:creationId xmlns:a16="http://schemas.microsoft.com/office/drawing/2014/main" id="{2E5B38C6-9367-7745-B22E-1DA75BF34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450" y="19732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4080" name="Text Box 48">
            <a:extLst>
              <a:ext uri="{FF2B5EF4-FFF2-40B4-BE49-F238E27FC236}">
                <a16:creationId xmlns:a16="http://schemas.microsoft.com/office/drawing/2014/main" id="{A818572A-02C5-FAE6-D68B-ADC3A0421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8" y="2919414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E49CFC-0ADB-C635-8E63-ABB5F8161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5C6AEB6-A56F-82CB-C931-77C264125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790700"/>
            <a:ext cx="68008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6D27CB5D-A77C-2CD2-EEA8-D0AC06186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800225"/>
            <a:ext cx="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306083A1-2230-1713-419F-8C8D0B8BE2C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116139" y="40687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AA99D1E8-1846-1D9A-2803-EA04D7451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1A202D67-40CB-5375-9B28-0994C6F9D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42EFF8B1-0781-B20B-C7F1-56B8AB5E0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8830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5065" name="Text Box 9">
            <a:extLst>
              <a:ext uri="{FF2B5EF4-FFF2-40B4-BE49-F238E27FC236}">
                <a16:creationId xmlns:a16="http://schemas.microsoft.com/office/drawing/2014/main" id="{552696D6-8B5A-D537-3DEF-17C67463A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34115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5066" name="Line 10">
            <a:extLst>
              <a:ext uri="{FF2B5EF4-FFF2-40B4-BE49-F238E27FC236}">
                <a16:creationId xmlns:a16="http://schemas.microsoft.com/office/drawing/2014/main" id="{5FDDB9DF-D538-512D-E9EC-E46F1693BE54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403476" y="40798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67" name="Text Box 11">
            <a:extLst>
              <a:ext uri="{FF2B5EF4-FFF2-40B4-BE49-F238E27FC236}">
                <a16:creationId xmlns:a16="http://schemas.microsoft.com/office/drawing/2014/main" id="{FDBD9E91-6A97-5340-2921-95454AE55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36814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68" name="Line 12">
            <a:extLst>
              <a:ext uri="{FF2B5EF4-FFF2-40B4-BE49-F238E27FC236}">
                <a16:creationId xmlns:a16="http://schemas.microsoft.com/office/drawing/2014/main" id="{1990D1A3-BE43-7BF1-2312-97B5113D90E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965451" y="40640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1274DA1E-7E61-AE2F-D680-D194AED3F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B77C8A75-909D-F0FB-8282-B53C51D4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43338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71" name="Text Box 15">
            <a:extLst>
              <a:ext uri="{FF2B5EF4-FFF2-40B4-BE49-F238E27FC236}">
                <a16:creationId xmlns:a16="http://schemas.microsoft.com/office/drawing/2014/main" id="{B1506186-DC72-CDF6-4270-EDA912669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938" y="36814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72" name="Line 16">
            <a:extLst>
              <a:ext uri="{FF2B5EF4-FFF2-40B4-BE49-F238E27FC236}">
                <a16:creationId xmlns:a16="http://schemas.microsoft.com/office/drawing/2014/main" id="{5112DF09-34A8-5B25-E124-503950294073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260725" y="40878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73" name="Line 17">
            <a:extLst>
              <a:ext uri="{FF2B5EF4-FFF2-40B4-BE49-F238E27FC236}">
                <a16:creationId xmlns:a16="http://schemas.microsoft.com/office/drawing/2014/main" id="{E7B48318-B386-1E53-FBBE-A88C7D57D22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948113" y="41497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6C33AB8E-5244-BE77-67A8-5EC50F8C6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75" name="Text Box 19">
            <a:extLst>
              <a:ext uri="{FF2B5EF4-FFF2-40B4-BE49-F238E27FC236}">
                <a16:creationId xmlns:a16="http://schemas.microsoft.com/office/drawing/2014/main" id="{461BB6F1-7114-7628-3EA4-82A82C07A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43386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5076" name="Text Box 20">
            <a:extLst>
              <a:ext uri="{FF2B5EF4-FFF2-40B4-BE49-F238E27FC236}">
                <a16:creationId xmlns:a16="http://schemas.microsoft.com/office/drawing/2014/main" id="{DC2504C6-0FE0-8DCB-86FE-4C61649E2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8" y="37957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77" name="Line 21">
            <a:extLst>
              <a:ext uri="{FF2B5EF4-FFF2-40B4-BE49-F238E27FC236}">
                <a16:creationId xmlns:a16="http://schemas.microsoft.com/office/drawing/2014/main" id="{3507FAF2-D75B-EAF6-CA43-C0589B42CB4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356100" y="41465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78" name="Line 22">
            <a:extLst>
              <a:ext uri="{FF2B5EF4-FFF2-40B4-BE49-F238E27FC236}">
                <a16:creationId xmlns:a16="http://schemas.microsoft.com/office/drawing/2014/main" id="{DB8787BA-5E0E-29F3-79D1-A0EBA3BE868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510338" y="45069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79" name="Text Box 23">
            <a:extLst>
              <a:ext uri="{FF2B5EF4-FFF2-40B4-BE49-F238E27FC236}">
                <a16:creationId xmlns:a16="http://schemas.microsoft.com/office/drawing/2014/main" id="{C1E7F54E-222E-B51A-1DAD-B03B1C5D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13" y="4810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80" name="Text Box 24">
            <a:extLst>
              <a:ext uri="{FF2B5EF4-FFF2-40B4-BE49-F238E27FC236}">
                <a16:creationId xmlns:a16="http://schemas.microsoft.com/office/drawing/2014/main" id="{5CB54321-5B5F-D672-7DCD-7521A6C2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4810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81" name="Text Box 25">
            <a:extLst>
              <a:ext uri="{FF2B5EF4-FFF2-40B4-BE49-F238E27FC236}">
                <a16:creationId xmlns:a16="http://schemas.microsoft.com/office/drawing/2014/main" id="{8191CB2B-0330-569C-8228-0DA473628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488" y="4114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5082" name="Line 26">
            <a:extLst>
              <a:ext uri="{FF2B5EF4-FFF2-40B4-BE49-F238E27FC236}">
                <a16:creationId xmlns:a16="http://schemas.microsoft.com/office/drawing/2014/main" id="{2CA66176-85FE-F89B-45F9-5D121F3C2ECF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853238" y="44973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83" name="Line 27">
            <a:extLst>
              <a:ext uri="{FF2B5EF4-FFF2-40B4-BE49-F238E27FC236}">
                <a16:creationId xmlns:a16="http://schemas.microsoft.com/office/drawing/2014/main" id="{897BFE98-16E1-4B9B-A57E-CD72FB67B994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486651" y="44958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84" name="Text Box 28">
            <a:extLst>
              <a:ext uri="{FF2B5EF4-FFF2-40B4-BE49-F238E27FC236}">
                <a16:creationId xmlns:a16="http://schemas.microsoft.com/office/drawing/2014/main" id="{62E4591F-16F5-A15A-05DA-1933D8AE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4799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85" name="Text Box 29">
            <a:extLst>
              <a:ext uri="{FF2B5EF4-FFF2-40B4-BE49-F238E27FC236}">
                <a16:creationId xmlns:a16="http://schemas.microsoft.com/office/drawing/2014/main" id="{61A1866D-5E13-D2FB-62A1-524F88EC8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063" y="4799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5086" name="Text Box 30">
            <a:extLst>
              <a:ext uri="{FF2B5EF4-FFF2-40B4-BE49-F238E27FC236}">
                <a16:creationId xmlns:a16="http://schemas.microsoft.com/office/drawing/2014/main" id="{ABF26BD2-C308-A22D-43C2-F9D79C772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1036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5087" name="Line 31">
            <a:extLst>
              <a:ext uri="{FF2B5EF4-FFF2-40B4-BE49-F238E27FC236}">
                <a16:creationId xmlns:a16="http://schemas.microsoft.com/office/drawing/2014/main" id="{40E5D934-4E1F-EF72-F27E-AC76625C4C9C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829551" y="44862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88" name="Line 32">
            <a:extLst>
              <a:ext uri="{FF2B5EF4-FFF2-40B4-BE49-F238E27FC236}">
                <a16:creationId xmlns:a16="http://schemas.microsoft.com/office/drawing/2014/main" id="{EBB58487-32D3-81F8-883C-296AC1C02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1063" y="36766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89" name="Line 33">
            <a:extLst>
              <a:ext uri="{FF2B5EF4-FFF2-40B4-BE49-F238E27FC236}">
                <a16:creationId xmlns:a16="http://schemas.microsoft.com/office/drawing/2014/main" id="{86317578-32E9-9BBD-5558-3FB788C4BB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7514" y="3810000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0" name="Line 34">
            <a:extLst>
              <a:ext uri="{FF2B5EF4-FFF2-40B4-BE49-F238E27FC236}">
                <a16:creationId xmlns:a16="http://schemas.microsoft.com/office/drawing/2014/main" id="{A6A476E8-923B-220F-1394-C59D64379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7451" y="3019426"/>
            <a:ext cx="352425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1" name="Line 35">
            <a:extLst>
              <a:ext uri="{FF2B5EF4-FFF2-40B4-BE49-F238E27FC236}">
                <a16:creationId xmlns:a16="http://schemas.microsoft.com/office/drawing/2014/main" id="{E71362A2-1F59-CFB5-FE16-907729AFD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0926" y="3805239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2" name="Text Box 36">
            <a:extLst>
              <a:ext uri="{FF2B5EF4-FFF2-40B4-BE49-F238E27FC236}">
                <a16:creationId xmlns:a16="http://schemas.microsoft.com/office/drawing/2014/main" id="{DA46C230-1392-15E0-35B8-C8A445357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31003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5093" name="Line 37">
            <a:extLst>
              <a:ext uri="{FF2B5EF4-FFF2-40B4-BE49-F238E27FC236}">
                <a16:creationId xmlns:a16="http://schemas.microsoft.com/office/drawing/2014/main" id="{DD6C0724-7063-BF08-EC31-976FA909DF15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541589" y="34655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4" name="Line 38">
            <a:extLst>
              <a:ext uri="{FF2B5EF4-FFF2-40B4-BE49-F238E27FC236}">
                <a16:creationId xmlns:a16="http://schemas.microsoft.com/office/drawing/2014/main" id="{89BF23A2-F0E2-9105-17ED-6F012913243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946400" y="34559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5" name="Line 39">
            <a:extLst>
              <a:ext uri="{FF2B5EF4-FFF2-40B4-BE49-F238E27FC236}">
                <a16:creationId xmlns:a16="http://schemas.microsoft.com/office/drawing/2014/main" id="{A81E1594-4130-D088-8B5D-0AFBCFE14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3226" y="28924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6" name="Text Box 40">
            <a:extLst>
              <a:ext uri="{FF2B5EF4-FFF2-40B4-BE49-F238E27FC236}">
                <a16:creationId xmlns:a16="http://schemas.microsoft.com/office/drawing/2014/main" id="{33E1F91B-380B-BD37-BBFE-96D246C5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32908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5097" name="Line 41">
            <a:extLst>
              <a:ext uri="{FF2B5EF4-FFF2-40B4-BE49-F238E27FC236}">
                <a16:creationId xmlns:a16="http://schemas.microsoft.com/office/drawing/2014/main" id="{0FC26815-FF52-5CD6-72FF-6382A88AF4AA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4291014" y="36210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8" name="Line 42">
            <a:extLst>
              <a:ext uri="{FF2B5EF4-FFF2-40B4-BE49-F238E27FC236}">
                <a16:creationId xmlns:a16="http://schemas.microsoft.com/office/drawing/2014/main" id="{0993F4A2-28E2-31F6-9807-18B7364AD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4" y="28971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099" name="Text Box 43">
            <a:extLst>
              <a:ext uri="{FF2B5EF4-FFF2-40B4-BE49-F238E27FC236}">
                <a16:creationId xmlns:a16="http://schemas.microsoft.com/office/drawing/2014/main" id="{CEB04321-A10D-E29A-19C6-52487A4FD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34290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5100" name="Line 44">
            <a:extLst>
              <a:ext uri="{FF2B5EF4-FFF2-40B4-BE49-F238E27FC236}">
                <a16:creationId xmlns:a16="http://schemas.microsoft.com/office/drawing/2014/main" id="{349E1C77-28B5-0336-657E-D56DC4EB1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1838" y="3019426"/>
            <a:ext cx="195262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101" name="Text Box 45">
            <a:extLst>
              <a:ext uri="{FF2B5EF4-FFF2-40B4-BE49-F238E27FC236}">
                <a16:creationId xmlns:a16="http://schemas.microsoft.com/office/drawing/2014/main" id="{B23669A9-D235-9E33-B26E-D0F88148E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336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  <p:sp>
        <p:nvSpPr>
          <p:cNvPr id="45102" name="Line 46">
            <a:extLst>
              <a:ext uri="{FF2B5EF4-FFF2-40B4-BE49-F238E27FC236}">
                <a16:creationId xmlns:a16="http://schemas.microsoft.com/office/drawing/2014/main" id="{422E4801-0573-472C-451D-C9D5DF147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450" y="19732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5103" name="Text Box 47">
            <a:extLst>
              <a:ext uri="{FF2B5EF4-FFF2-40B4-BE49-F238E27FC236}">
                <a16:creationId xmlns:a16="http://schemas.microsoft.com/office/drawing/2014/main" id="{2B54100C-D9B9-5311-DAD4-D5B9D8CC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588" y="2643189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16</a:t>
            </a:r>
          </a:p>
        </p:txBody>
      </p:sp>
      <p:sp>
        <p:nvSpPr>
          <p:cNvPr id="45104" name="Line 48">
            <a:extLst>
              <a:ext uri="{FF2B5EF4-FFF2-40B4-BE49-F238E27FC236}">
                <a16:creationId xmlns:a16="http://schemas.microsoft.com/office/drawing/2014/main" id="{40A86A94-88A6-4C22-B539-921920D9C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0" y="208756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0E3146F-F86D-960C-8478-5F9412126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3635A3DC-B6D9-1062-8D9B-2C8C9FB3D02D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840039" y="43354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5618EE05-30DF-36AB-8742-658A21760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46005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B258AA4D-7394-E0AF-C44D-D0E497BC0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5" y="46005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CFB6C469-C32F-77E9-31A0-13945B355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1497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6089" name="Text Box 9">
            <a:extLst>
              <a:ext uri="{FF2B5EF4-FFF2-40B4-BE49-F238E27FC236}">
                <a16:creationId xmlns:a16="http://schemas.microsoft.com/office/drawing/2014/main" id="{D000A9FC-0A90-9EB0-6F18-6B75C6808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34115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6090" name="Line 10">
            <a:extLst>
              <a:ext uri="{FF2B5EF4-FFF2-40B4-BE49-F238E27FC236}">
                <a16:creationId xmlns:a16="http://schemas.microsoft.com/office/drawing/2014/main" id="{DAE46298-9989-CC8D-E6FC-9E7BF2BB255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127376" y="43465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091" name="Text Box 11">
            <a:extLst>
              <a:ext uri="{FF2B5EF4-FFF2-40B4-BE49-F238E27FC236}">
                <a16:creationId xmlns:a16="http://schemas.microsoft.com/office/drawing/2014/main" id="{19E8BEB7-1FE7-AC92-3488-6A4DD74A3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938" y="39481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092" name="Line 12">
            <a:extLst>
              <a:ext uri="{FF2B5EF4-FFF2-40B4-BE49-F238E27FC236}">
                <a16:creationId xmlns:a16="http://schemas.microsoft.com/office/drawing/2014/main" id="{F76F6BCE-8F01-B791-D7F5-1D7B560F693F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689351" y="43307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093" name="Text Box 13">
            <a:extLst>
              <a:ext uri="{FF2B5EF4-FFF2-40B4-BE49-F238E27FC236}">
                <a16:creationId xmlns:a16="http://schemas.microsoft.com/office/drawing/2014/main" id="{4401D2AD-7D03-2350-08DB-787CD1126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963" y="46053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094" name="Text Box 14">
            <a:extLst>
              <a:ext uri="{FF2B5EF4-FFF2-40B4-BE49-F238E27FC236}">
                <a16:creationId xmlns:a16="http://schemas.microsoft.com/office/drawing/2014/main" id="{E27788EE-3C4E-7155-C6B9-5175C9E31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6005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095" name="Text Box 15">
            <a:extLst>
              <a:ext uri="{FF2B5EF4-FFF2-40B4-BE49-F238E27FC236}">
                <a16:creationId xmlns:a16="http://schemas.microsoft.com/office/drawing/2014/main" id="{168184AD-9517-579E-E9E5-68DA1DEE2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39481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096" name="Line 16">
            <a:extLst>
              <a:ext uri="{FF2B5EF4-FFF2-40B4-BE49-F238E27FC236}">
                <a16:creationId xmlns:a16="http://schemas.microsoft.com/office/drawing/2014/main" id="{52430315-84C6-3AFB-4644-FC11E67B6CF5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984625" y="43545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097" name="Line 17">
            <a:extLst>
              <a:ext uri="{FF2B5EF4-FFF2-40B4-BE49-F238E27FC236}">
                <a16:creationId xmlns:a16="http://schemas.microsoft.com/office/drawing/2014/main" id="{D160233D-5B80-591E-5C6C-BD4B83B7D52B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672013" y="44164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7181934A-B689-0B19-EE38-AEF40D46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46053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099" name="Text Box 19">
            <a:extLst>
              <a:ext uri="{FF2B5EF4-FFF2-40B4-BE49-F238E27FC236}">
                <a16:creationId xmlns:a16="http://schemas.microsoft.com/office/drawing/2014/main" id="{CE4FA185-7E39-C082-DB6C-41D14E3A7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46053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6100" name="Text Box 20">
            <a:extLst>
              <a:ext uri="{FF2B5EF4-FFF2-40B4-BE49-F238E27FC236}">
                <a16:creationId xmlns:a16="http://schemas.microsoft.com/office/drawing/2014/main" id="{23738910-FD23-6751-4542-CED66A87C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0624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101" name="Line 21">
            <a:extLst>
              <a:ext uri="{FF2B5EF4-FFF2-40B4-BE49-F238E27FC236}">
                <a16:creationId xmlns:a16="http://schemas.microsoft.com/office/drawing/2014/main" id="{FC1E7C3A-D84C-9075-16F4-5C0059C5A84B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5080000" y="44132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02" name="Line 22">
            <a:extLst>
              <a:ext uri="{FF2B5EF4-FFF2-40B4-BE49-F238E27FC236}">
                <a16:creationId xmlns:a16="http://schemas.microsoft.com/office/drawing/2014/main" id="{EB178AC1-6915-4CA3-000B-EE69E773A45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510338" y="45069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03" name="Text Box 23">
            <a:extLst>
              <a:ext uri="{FF2B5EF4-FFF2-40B4-BE49-F238E27FC236}">
                <a16:creationId xmlns:a16="http://schemas.microsoft.com/office/drawing/2014/main" id="{984AAF05-0DAD-F73D-CBBA-FBD3E1D95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13" y="4810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104" name="Text Box 24">
            <a:extLst>
              <a:ext uri="{FF2B5EF4-FFF2-40B4-BE49-F238E27FC236}">
                <a16:creationId xmlns:a16="http://schemas.microsoft.com/office/drawing/2014/main" id="{A222DAFF-69B1-8A5C-7038-4FFBF2367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48101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105" name="Text Box 25">
            <a:extLst>
              <a:ext uri="{FF2B5EF4-FFF2-40B4-BE49-F238E27FC236}">
                <a16:creationId xmlns:a16="http://schemas.microsoft.com/office/drawing/2014/main" id="{6D74556C-2E1B-0BDD-3CA4-93409A08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488" y="41148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6106" name="Line 26">
            <a:extLst>
              <a:ext uri="{FF2B5EF4-FFF2-40B4-BE49-F238E27FC236}">
                <a16:creationId xmlns:a16="http://schemas.microsoft.com/office/drawing/2014/main" id="{F548AB3E-E521-A6D4-05F4-49BC00141B2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853238" y="44973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07" name="Line 27">
            <a:extLst>
              <a:ext uri="{FF2B5EF4-FFF2-40B4-BE49-F238E27FC236}">
                <a16:creationId xmlns:a16="http://schemas.microsoft.com/office/drawing/2014/main" id="{0EF6DB4B-FA48-5AA3-6F36-1DC362937D48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7486651" y="44958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08" name="Text Box 28">
            <a:extLst>
              <a:ext uri="{FF2B5EF4-FFF2-40B4-BE49-F238E27FC236}">
                <a16:creationId xmlns:a16="http://schemas.microsoft.com/office/drawing/2014/main" id="{9C7D19CB-C87B-80EF-FEA9-79E360D9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4799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109" name="Text Box 29">
            <a:extLst>
              <a:ext uri="{FF2B5EF4-FFF2-40B4-BE49-F238E27FC236}">
                <a16:creationId xmlns:a16="http://schemas.microsoft.com/office/drawing/2014/main" id="{7FC03E73-E13F-4EA9-EC8E-1829C5985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063" y="47990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6110" name="Text Box 30">
            <a:extLst>
              <a:ext uri="{FF2B5EF4-FFF2-40B4-BE49-F238E27FC236}">
                <a16:creationId xmlns:a16="http://schemas.microsoft.com/office/drawing/2014/main" id="{8F05F7A6-B96D-E831-8B84-5BEA9906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1036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6111" name="Line 31">
            <a:extLst>
              <a:ext uri="{FF2B5EF4-FFF2-40B4-BE49-F238E27FC236}">
                <a16:creationId xmlns:a16="http://schemas.microsoft.com/office/drawing/2014/main" id="{146EE91D-C684-623E-116D-DDDC9F3CDB38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829551" y="44862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2" name="Line 32">
            <a:extLst>
              <a:ext uri="{FF2B5EF4-FFF2-40B4-BE49-F238E27FC236}">
                <a16:creationId xmlns:a16="http://schemas.microsoft.com/office/drawing/2014/main" id="{FDA7843D-C563-40AC-A897-242E14A5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39433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3" name="Line 33">
            <a:extLst>
              <a:ext uri="{FF2B5EF4-FFF2-40B4-BE49-F238E27FC236}">
                <a16:creationId xmlns:a16="http://schemas.microsoft.com/office/drawing/2014/main" id="{97345CBE-FD9B-525A-8B2E-A64C8E7BBE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7514" y="3810000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4" name="Line 34">
            <a:extLst>
              <a:ext uri="{FF2B5EF4-FFF2-40B4-BE49-F238E27FC236}">
                <a16:creationId xmlns:a16="http://schemas.microsoft.com/office/drawing/2014/main" id="{79D77908-D724-0E52-3BE4-9EA43FE4D4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7451" y="3019426"/>
            <a:ext cx="352425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5" name="Line 35">
            <a:extLst>
              <a:ext uri="{FF2B5EF4-FFF2-40B4-BE49-F238E27FC236}">
                <a16:creationId xmlns:a16="http://schemas.microsoft.com/office/drawing/2014/main" id="{F6B702C9-AE12-B1F7-D7FD-FE10E3F11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0926" y="3805239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6" name="Text Box 36">
            <a:extLst>
              <a:ext uri="{FF2B5EF4-FFF2-40B4-BE49-F238E27FC236}">
                <a16:creationId xmlns:a16="http://schemas.microsoft.com/office/drawing/2014/main" id="{F419667A-9EEB-016E-DF68-32E5D5DCD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3670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6117" name="Line 37">
            <a:extLst>
              <a:ext uri="{FF2B5EF4-FFF2-40B4-BE49-F238E27FC236}">
                <a16:creationId xmlns:a16="http://schemas.microsoft.com/office/drawing/2014/main" id="{B4A925D9-A508-07F7-BC59-5107CC1F15A6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265489" y="37322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8" name="Line 38">
            <a:extLst>
              <a:ext uri="{FF2B5EF4-FFF2-40B4-BE49-F238E27FC236}">
                <a16:creationId xmlns:a16="http://schemas.microsoft.com/office/drawing/2014/main" id="{B1382488-A421-AC6F-DAB1-5EA5655B228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670300" y="37226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19" name="Line 39">
            <a:extLst>
              <a:ext uri="{FF2B5EF4-FFF2-40B4-BE49-F238E27FC236}">
                <a16:creationId xmlns:a16="http://schemas.microsoft.com/office/drawing/2014/main" id="{79FD588A-39A0-F877-09AC-B29EDB8466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67126" y="31591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0" name="Text Box 40">
            <a:extLst>
              <a:ext uri="{FF2B5EF4-FFF2-40B4-BE49-F238E27FC236}">
                <a16:creationId xmlns:a16="http://schemas.microsoft.com/office/drawing/2014/main" id="{98130BA1-30F2-5F2E-A22A-A1BBEBBF6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35575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6121" name="Line 41">
            <a:extLst>
              <a:ext uri="{FF2B5EF4-FFF2-40B4-BE49-F238E27FC236}">
                <a16:creationId xmlns:a16="http://schemas.microsoft.com/office/drawing/2014/main" id="{9D4CF3D1-2CF8-E98E-F4CD-569F430E3BFB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5014914" y="38877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2" name="Line 42">
            <a:extLst>
              <a:ext uri="{FF2B5EF4-FFF2-40B4-BE49-F238E27FC236}">
                <a16:creationId xmlns:a16="http://schemas.microsoft.com/office/drawing/2014/main" id="{F974244C-9243-54C1-24A2-AA58676D8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4" y="31638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3" name="Text Box 43">
            <a:extLst>
              <a:ext uri="{FF2B5EF4-FFF2-40B4-BE49-F238E27FC236}">
                <a16:creationId xmlns:a16="http://schemas.microsoft.com/office/drawing/2014/main" id="{BDA011CA-E9B2-00E3-B57D-F324A977D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34290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6124" name="Line 44">
            <a:extLst>
              <a:ext uri="{FF2B5EF4-FFF2-40B4-BE49-F238E27FC236}">
                <a16:creationId xmlns:a16="http://schemas.microsoft.com/office/drawing/2014/main" id="{B19D4F80-7767-768F-FEBF-102E9A092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1838" y="3019426"/>
            <a:ext cx="195262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5" name="Text Box 45">
            <a:extLst>
              <a:ext uri="{FF2B5EF4-FFF2-40B4-BE49-F238E27FC236}">
                <a16:creationId xmlns:a16="http://schemas.microsoft.com/office/drawing/2014/main" id="{B2F1EC20-4E8E-BDED-6EF6-48B50A70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28003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  <p:sp>
        <p:nvSpPr>
          <p:cNvPr id="46126" name="Line 46">
            <a:extLst>
              <a:ext uri="{FF2B5EF4-FFF2-40B4-BE49-F238E27FC236}">
                <a16:creationId xmlns:a16="http://schemas.microsoft.com/office/drawing/2014/main" id="{074ED2D1-5973-B0D8-6B74-6ABDAA8722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4375" y="2392364"/>
            <a:ext cx="70485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7" name="Text Box 47">
            <a:extLst>
              <a:ext uri="{FF2B5EF4-FFF2-40B4-BE49-F238E27FC236}">
                <a16:creationId xmlns:a16="http://schemas.microsoft.com/office/drawing/2014/main" id="{E9F697F3-B906-E682-E483-E26BFCE52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588" y="2643189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16</a:t>
            </a:r>
          </a:p>
        </p:txBody>
      </p:sp>
      <p:sp>
        <p:nvSpPr>
          <p:cNvPr id="46128" name="Line 48">
            <a:extLst>
              <a:ext uri="{FF2B5EF4-FFF2-40B4-BE49-F238E27FC236}">
                <a16:creationId xmlns:a16="http://schemas.microsoft.com/office/drawing/2014/main" id="{EBF34BF8-C924-24E7-B72E-640405B0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1" y="2392364"/>
            <a:ext cx="809625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6129" name="Text Box 49">
            <a:extLst>
              <a:ext uri="{FF2B5EF4-FFF2-40B4-BE49-F238E27FC236}">
                <a16:creationId xmlns:a16="http://schemas.microsoft.com/office/drawing/2014/main" id="{41CC1DDF-0804-C363-8038-2AB7A4165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033589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26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6339552-8A2F-C9EA-7C9A-39FC72761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7107" name="Line 3">
            <a:extLst>
              <a:ext uri="{FF2B5EF4-FFF2-40B4-BE49-F238E27FC236}">
                <a16:creationId xmlns:a16="http://schemas.microsoft.com/office/drawing/2014/main" id="{FF961CBE-DAFC-99D0-656F-F4EFCBB4172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287589" y="4906964"/>
            <a:ext cx="14128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8A387E90-1A0B-44FA-56C5-0BBBAFBDB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5172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43C81A47-6D1F-BA1C-3776-680B02209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5172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i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AF2C7DD1-656A-0D2C-8307-5DF2171E6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4721225"/>
            <a:ext cx="5143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sp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8C931EC0-40C6-174F-FEC2-F82148F0E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9830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e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7112" name="Line 8">
            <a:extLst>
              <a:ext uri="{FF2B5EF4-FFF2-40B4-BE49-F238E27FC236}">
                <a16:creationId xmlns:a16="http://schemas.microsoft.com/office/drawing/2014/main" id="{1361B62B-7F03-56BE-F7CC-96EFC3E61804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2574926" y="4918075"/>
            <a:ext cx="130175" cy="236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DF2A89D7-90B0-5DDA-F828-42372D6D1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45196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14" name="Line 10">
            <a:extLst>
              <a:ext uri="{FF2B5EF4-FFF2-40B4-BE49-F238E27FC236}">
                <a16:creationId xmlns:a16="http://schemas.microsoft.com/office/drawing/2014/main" id="{8E7F8201-FAB3-DA2D-C317-84FA80BF5B7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3136901" y="4902201"/>
            <a:ext cx="1174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15" name="Text Box 11">
            <a:extLst>
              <a:ext uri="{FF2B5EF4-FFF2-40B4-BE49-F238E27FC236}">
                <a16:creationId xmlns:a16="http://schemas.microsoft.com/office/drawing/2014/main" id="{A37C163D-CC4B-A984-2276-F18BB9249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51768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y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16" name="Text Box 12">
            <a:extLst>
              <a:ext uri="{FF2B5EF4-FFF2-40B4-BE49-F238E27FC236}">
                <a16:creationId xmlns:a16="http://schemas.microsoft.com/office/drawing/2014/main" id="{8DFAD815-35E6-7C69-B409-906F5AE6A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517207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l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17" name="Text Box 13">
            <a:extLst>
              <a:ext uri="{FF2B5EF4-FFF2-40B4-BE49-F238E27FC236}">
                <a16:creationId xmlns:a16="http://schemas.microsoft.com/office/drawing/2014/main" id="{F8BE181F-7BD2-5BB1-3916-EACE878F2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45196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18" name="Line 14">
            <a:extLst>
              <a:ext uri="{FF2B5EF4-FFF2-40B4-BE49-F238E27FC236}">
                <a16:creationId xmlns:a16="http://schemas.microsoft.com/office/drawing/2014/main" id="{81BF21FF-2F29-FE4C-9E74-357797EF6456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432175" y="4926013"/>
            <a:ext cx="15240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19" name="Line 15">
            <a:extLst>
              <a:ext uri="{FF2B5EF4-FFF2-40B4-BE49-F238E27FC236}">
                <a16:creationId xmlns:a16="http://schemas.microsoft.com/office/drawing/2014/main" id="{DAAC699E-F194-8317-7830-BBA34F46654C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4119563" y="4987926"/>
            <a:ext cx="365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E24ED47C-D9DE-EECA-3E61-955A0663F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75" y="51768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k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9DF67481-2A74-FAC2-309B-D6334FBC8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5176838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.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1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9A9DAC93-ACEC-47C1-F1E8-C2DC7B4E5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88" y="4633914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23" name="Line 19">
            <a:extLst>
              <a:ext uri="{FF2B5EF4-FFF2-40B4-BE49-F238E27FC236}">
                <a16:creationId xmlns:a16="http://schemas.microsoft.com/office/drawing/2014/main" id="{710AAE73-F319-D964-5E81-4D35AB6F0AC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4527550" y="4984751"/>
            <a:ext cx="14288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24" name="Line 20">
            <a:extLst>
              <a:ext uri="{FF2B5EF4-FFF2-40B4-BE49-F238E27FC236}">
                <a16:creationId xmlns:a16="http://schemas.microsoft.com/office/drawing/2014/main" id="{C608EA03-39DA-5E24-1285-19F3493E1377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5957888" y="5078414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25" name="Text Box 21">
            <a:extLst>
              <a:ext uri="{FF2B5EF4-FFF2-40B4-BE49-F238E27FC236}">
                <a16:creationId xmlns:a16="http://schemas.microsoft.com/office/drawing/2014/main" id="{DD59E07A-C939-E4A3-B5EC-FE21E15B7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53816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r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26" name="Text Box 22">
            <a:extLst>
              <a:ext uri="{FF2B5EF4-FFF2-40B4-BE49-F238E27FC236}">
                <a16:creationId xmlns:a16="http://schemas.microsoft.com/office/drawing/2014/main" id="{DF5461A0-94BD-3157-0857-36BB64D3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5381625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s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27" name="Text Box 23">
            <a:extLst>
              <a:ext uri="{FF2B5EF4-FFF2-40B4-BE49-F238E27FC236}">
                <a16:creationId xmlns:a16="http://schemas.microsoft.com/office/drawing/2014/main" id="{A60E7648-1103-72B4-D26B-FA302B9A3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38" y="46863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7128" name="Line 24">
            <a:extLst>
              <a:ext uri="{FF2B5EF4-FFF2-40B4-BE49-F238E27FC236}">
                <a16:creationId xmlns:a16="http://schemas.microsoft.com/office/drawing/2014/main" id="{B0B3487F-1E29-6F0E-4535-85167C8A7772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6300788" y="5068889"/>
            <a:ext cx="1254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29" name="Line 25">
            <a:extLst>
              <a:ext uri="{FF2B5EF4-FFF2-40B4-BE49-F238E27FC236}">
                <a16:creationId xmlns:a16="http://schemas.microsoft.com/office/drawing/2014/main" id="{4207DA1F-3FCE-615B-B176-BE039951A54E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6934201" y="5067300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0" name="Text Box 26">
            <a:extLst>
              <a:ext uri="{FF2B5EF4-FFF2-40B4-BE49-F238E27FC236}">
                <a16:creationId xmlns:a16="http://schemas.microsoft.com/office/drawing/2014/main" id="{606D6E7E-9D13-0B73-DDCC-CB1D3F2E0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175" y="53705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n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31" name="Text Box 27">
            <a:extLst>
              <a:ext uri="{FF2B5EF4-FFF2-40B4-BE49-F238E27FC236}">
                <a16:creationId xmlns:a16="http://schemas.microsoft.com/office/drawing/2014/main" id="{9FE126EC-82B3-1A7A-B977-FA8146848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5370513"/>
            <a:ext cx="400050" cy="5708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a</a:t>
            </a:r>
          </a:p>
          <a:p>
            <a:pPr>
              <a:lnSpc>
                <a:spcPct val="0"/>
              </a:lnSpc>
              <a:spcBef>
                <a:spcPct val="50000"/>
              </a:spcBef>
              <a:buFontTx/>
              <a:buNone/>
            </a:pPr>
            <a:r>
              <a:rPr lang="en-US" altLang="en-PK"/>
              <a:t>2</a:t>
            </a:r>
          </a:p>
        </p:txBody>
      </p:sp>
      <p:sp>
        <p:nvSpPr>
          <p:cNvPr id="47132" name="Text Box 28">
            <a:extLst>
              <a:ext uri="{FF2B5EF4-FFF2-40B4-BE49-F238E27FC236}">
                <a16:creationId xmlns:a16="http://schemas.microsoft.com/office/drawing/2014/main" id="{637DDE43-E840-6C45-5ACA-3961BB9C8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50" y="46751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7133" name="Line 29">
            <a:extLst>
              <a:ext uri="{FF2B5EF4-FFF2-40B4-BE49-F238E27FC236}">
                <a16:creationId xmlns:a16="http://schemas.microsoft.com/office/drawing/2014/main" id="{AD047475-F919-F4DA-D74E-021F8CF51DAA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7277101" y="5057775"/>
            <a:ext cx="1254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4" name="Line 30">
            <a:extLst>
              <a:ext uri="{FF2B5EF4-FFF2-40B4-BE49-F238E27FC236}">
                <a16:creationId xmlns:a16="http://schemas.microsoft.com/office/drawing/2014/main" id="{D1ADB6B6-5DB3-E60F-3E3D-F9E54246A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2513" y="4514851"/>
            <a:ext cx="2333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5" name="Line 31">
            <a:extLst>
              <a:ext uri="{FF2B5EF4-FFF2-40B4-BE49-F238E27FC236}">
                <a16:creationId xmlns:a16="http://schemas.microsoft.com/office/drawing/2014/main" id="{25B4B21A-EAFC-B1AF-EA9A-4EA3F3C37C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5064" y="4381500"/>
            <a:ext cx="3524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6" name="Line 32">
            <a:extLst>
              <a:ext uri="{FF2B5EF4-FFF2-40B4-BE49-F238E27FC236}">
                <a16:creationId xmlns:a16="http://schemas.microsoft.com/office/drawing/2014/main" id="{CBE59518-9313-AF89-4EF3-3B3CD18DB2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1" y="3590926"/>
            <a:ext cx="352425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7" name="Line 33">
            <a:extLst>
              <a:ext uri="{FF2B5EF4-FFF2-40B4-BE49-F238E27FC236}">
                <a16:creationId xmlns:a16="http://schemas.microsoft.com/office/drawing/2014/main" id="{CCE1BB9B-DA1B-4C36-CF50-E5639CED9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8476" y="4376739"/>
            <a:ext cx="352425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38" name="Text Box 34">
            <a:extLst>
              <a:ext uri="{FF2B5EF4-FFF2-40B4-BE49-F238E27FC236}">
                <a16:creationId xmlns:a16="http://schemas.microsoft.com/office/drawing/2014/main" id="{BBE76F87-14B0-94C0-9F3D-A1A5B162D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39385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4</a:t>
            </a:r>
          </a:p>
        </p:txBody>
      </p:sp>
      <p:sp>
        <p:nvSpPr>
          <p:cNvPr id="47139" name="Line 35">
            <a:extLst>
              <a:ext uri="{FF2B5EF4-FFF2-40B4-BE49-F238E27FC236}">
                <a16:creationId xmlns:a16="http://schemas.microsoft.com/office/drawing/2014/main" id="{E56D56CD-0723-752B-15D0-13610301EC29}"/>
              </a:ext>
            </a:extLst>
          </p:cNvPr>
          <p:cNvSpPr>
            <a:spLocks noChangeShapeType="1"/>
          </p:cNvSpPr>
          <p:nvPr/>
        </p:nvSpPr>
        <p:spPr bwMode="auto">
          <a:xfrm rot="2537517">
            <a:off x="2713039" y="4303713"/>
            <a:ext cx="39687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0" name="Line 36">
            <a:extLst>
              <a:ext uri="{FF2B5EF4-FFF2-40B4-BE49-F238E27FC236}">
                <a16:creationId xmlns:a16="http://schemas.microsoft.com/office/drawing/2014/main" id="{5EBFC328-802D-C792-0C52-E2F420C86017}"/>
              </a:ext>
            </a:extLst>
          </p:cNvPr>
          <p:cNvSpPr>
            <a:spLocks noChangeShapeType="1"/>
          </p:cNvSpPr>
          <p:nvPr/>
        </p:nvSpPr>
        <p:spPr bwMode="auto">
          <a:xfrm rot="19062483" flipH="1">
            <a:off x="3117850" y="4294188"/>
            <a:ext cx="39688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1" name="Line 37">
            <a:extLst>
              <a:ext uri="{FF2B5EF4-FFF2-40B4-BE49-F238E27FC236}">
                <a16:creationId xmlns:a16="http://schemas.microsoft.com/office/drawing/2014/main" id="{10E129FD-A4DE-E249-4D0C-D0C7DE40D5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4676" y="3730626"/>
            <a:ext cx="333375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8EB4F6BC-360A-48C0-8086-EC1B557CC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4129089"/>
            <a:ext cx="4000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6</a:t>
            </a:r>
          </a:p>
        </p:txBody>
      </p:sp>
      <p:sp>
        <p:nvSpPr>
          <p:cNvPr id="47143" name="Line 39">
            <a:extLst>
              <a:ext uri="{FF2B5EF4-FFF2-40B4-BE49-F238E27FC236}">
                <a16:creationId xmlns:a16="http://schemas.microsoft.com/office/drawing/2014/main" id="{BA99A126-FD97-342F-9BA0-F7318FA472FE}"/>
              </a:ext>
            </a:extLst>
          </p:cNvPr>
          <p:cNvSpPr>
            <a:spLocks noChangeShapeType="1"/>
          </p:cNvSpPr>
          <p:nvPr/>
        </p:nvSpPr>
        <p:spPr bwMode="auto">
          <a:xfrm rot="2537517" flipH="1">
            <a:off x="4462464" y="4459288"/>
            <a:ext cx="53975" cy="21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4" name="Line 40">
            <a:extLst>
              <a:ext uri="{FF2B5EF4-FFF2-40B4-BE49-F238E27FC236}">
                <a16:creationId xmlns:a16="http://schemas.microsoft.com/office/drawing/2014/main" id="{60ACA0E3-0555-A9EA-66CA-C9D59CD3F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6214" y="3735389"/>
            <a:ext cx="528637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5" name="Text Box 41">
            <a:extLst>
              <a:ext uri="{FF2B5EF4-FFF2-40B4-BE49-F238E27FC236}">
                <a16:creationId xmlns:a16="http://schemas.microsoft.com/office/drawing/2014/main" id="{5CF817BD-78EA-53C3-4AFA-C8FF1E3CD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4000500"/>
            <a:ext cx="40005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8</a:t>
            </a:r>
          </a:p>
        </p:txBody>
      </p:sp>
      <p:sp>
        <p:nvSpPr>
          <p:cNvPr id="47146" name="Line 42">
            <a:extLst>
              <a:ext uri="{FF2B5EF4-FFF2-40B4-BE49-F238E27FC236}">
                <a16:creationId xmlns:a16="http://schemas.microsoft.com/office/drawing/2014/main" id="{52147CF1-6162-7873-B195-051FD33E87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3590926"/>
            <a:ext cx="195262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7" name="Text Box 43">
            <a:extLst>
              <a:ext uri="{FF2B5EF4-FFF2-40B4-BE49-F238E27FC236}">
                <a16:creationId xmlns:a16="http://schemas.microsoft.com/office/drawing/2014/main" id="{1FB33EBE-AB74-8FB8-3A91-D0AA1EF8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050" y="3371850"/>
            <a:ext cx="533400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10</a:t>
            </a:r>
          </a:p>
        </p:txBody>
      </p:sp>
      <p:sp>
        <p:nvSpPr>
          <p:cNvPr id="47148" name="Line 44">
            <a:extLst>
              <a:ext uri="{FF2B5EF4-FFF2-40B4-BE49-F238E27FC236}">
                <a16:creationId xmlns:a16="http://schemas.microsoft.com/office/drawing/2014/main" id="{DCD79648-455F-5985-30D1-F9A8DD3D2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71925" y="2963864"/>
            <a:ext cx="70485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49" name="Text Box 45">
            <a:extLst>
              <a:ext uri="{FF2B5EF4-FFF2-40B4-BE49-F238E27FC236}">
                <a16:creationId xmlns:a16="http://schemas.microsoft.com/office/drawing/2014/main" id="{F6FC4CB8-356A-3582-DF66-1030C5FD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138" y="3214689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16</a:t>
            </a:r>
          </a:p>
        </p:txBody>
      </p:sp>
      <p:sp>
        <p:nvSpPr>
          <p:cNvPr id="47150" name="Line 46">
            <a:extLst>
              <a:ext uri="{FF2B5EF4-FFF2-40B4-BE49-F238E27FC236}">
                <a16:creationId xmlns:a16="http://schemas.microsoft.com/office/drawing/2014/main" id="{09010AAA-7C1A-32B7-6334-FE0E62ED5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1" y="2963864"/>
            <a:ext cx="809625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51" name="Text Box 47">
            <a:extLst>
              <a:ext uri="{FF2B5EF4-FFF2-40B4-BE49-F238E27FC236}">
                <a16:creationId xmlns:a16="http://schemas.microsoft.com/office/drawing/2014/main" id="{1ABFDF94-32B6-BCAC-179D-39587277D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2605089"/>
            <a:ext cx="552450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PK"/>
              <a:t>26</a:t>
            </a:r>
          </a:p>
        </p:txBody>
      </p:sp>
      <p:sp>
        <p:nvSpPr>
          <p:cNvPr id="47152" name="Rectangle 48">
            <a:extLst>
              <a:ext uri="{FF2B5EF4-FFF2-40B4-BE49-F238E27FC236}">
                <a16:creationId xmlns:a16="http://schemas.microsoft.com/office/drawing/2014/main" id="{D3AA1E5F-CDEA-59F2-6D12-66AB87115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0" y="1790700"/>
            <a:ext cx="1771650" cy="438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53" name="Line 49">
            <a:extLst>
              <a:ext uri="{FF2B5EF4-FFF2-40B4-BE49-F238E27FC236}">
                <a16:creationId xmlns:a16="http://schemas.microsoft.com/office/drawing/2014/main" id="{8F123BA1-5466-ABC8-8FBB-50F438B95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100" y="2068513"/>
            <a:ext cx="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47154" name="Text Box 50">
            <a:extLst>
              <a:ext uri="{FF2B5EF4-FFF2-40B4-BE49-F238E27FC236}">
                <a16:creationId xmlns:a16="http://schemas.microsoft.com/office/drawing/2014/main" id="{8C159BAB-FF73-E791-9C5B-520318855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26" y="1601788"/>
            <a:ext cx="30130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PK"/>
              <a:t>After enqueueing this node there is only one node left in priority queue.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AAD7-B185-606E-0255-5D78E9A7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Forward Filling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BD90A3-C007-6152-0E7B-9E2B12E6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DB4A4-B96B-9005-A714-90E4A030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1590500"/>
            <a:ext cx="8461872" cy="33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08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9714E1C-F7DB-CEB6-4E58-9C99D6D83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Building a Tree</a:t>
            </a:r>
          </a:p>
        </p:txBody>
      </p:sp>
      <p:sp>
        <p:nvSpPr>
          <p:cNvPr id="48178" name="Text Box 50">
            <a:extLst>
              <a:ext uri="{FF2B5EF4-FFF2-40B4-BE49-F238E27FC236}">
                <a16:creationId xmlns:a16="http://schemas.microsoft.com/office/drawing/2014/main" id="{A6706AB8-E58A-721A-38D1-2E960D848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6" y="1658939"/>
            <a:ext cx="455612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PK" sz="2300"/>
              <a:t>Dequeue the single node left in the queue.</a:t>
            </a:r>
          </a:p>
          <a:p>
            <a:pPr>
              <a:buFontTx/>
              <a:buNone/>
            </a:pPr>
            <a:endParaRPr lang="en-US" altLang="en-PK" sz="2300"/>
          </a:p>
          <a:p>
            <a:pPr>
              <a:buFontTx/>
              <a:buNone/>
            </a:pPr>
            <a:r>
              <a:rPr lang="en-US" altLang="en-PK" sz="2300"/>
              <a:t>This tree contains the new code words for each character.</a:t>
            </a:r>
          </a:p>
          <a:p>
            <a:pPr>
              <a:buFontTx/>
              <a:buNone/>
            </a:pPr>
            <a:endParaRPr lang="en-US" altLang="en-PK" sz="2300"/>
          </a:p>
          <a:p>
            <a:pPr>
              <a:buFontTx/>
              <a:buNone/>
            </a:pPr>
            <a:r>
              <a:rPr lang="en-US" altLang="en-PK" sz="2300"/>
              <a:t>Frequency of root node should equal number of characters in text.</a:t>
            </a:r>
            <a:endParaRPr lang="en-US" altLang="en-PK"/>
          </a:p>
          <a:p>
            <a:pPr>
              <a:buFontTx/>
              <a:buNone/>
            </a:pPr>
            <a:endParaRPr lang="en-US" altLang="en-PK"/>
          </a:p>
          <a:p>
            <a:pPr>
              <a:buFontTx/>
              <a:buNone/>
            </a:pPr>
            <a:r>
              <a:rPr lang="en-US" altLang="en-PK"/>
              <a:t> </a:t>
            </a:r>
          </a:p>
        </p:txBody>
      </p:sp>
      <p:grpSp>
        <p:nvGrpSpPr>
          <p:cNvPr id="48180" name="Group 52">
            <a:extLst>
              <a:ext uri="{FF2B5EF4-FFF2-40B4-BE49-F238E27FC236}">
                <a16:creationId xmlns:a16="http://schemas.microsoft.com/office/drawing/2014/main" id="{29C6C0CD-5BA3-358A-8E9A-0D921D6C48D3}"/>
              </a:ext>
            </a:extLst>
          </p:cNvPr>
          <p:cNvGrpSpPr>
            <a:grpSpLocks/>
          </p:cNvGrpSpPr>
          <p:nvPr/>
        </p:nvGrpSpPr>
        <p:grpSpPr bwMode="auto">
          <a:xfrm>
            <a:off x="6591301" y="1801813"/>
            <a:ext cx="3643313" cy="3422650"/>
            <a:chOff x="3060" y="1471"/>
            <a:chExt cx="2295" cy="2156"/>
          </a:xfrm>
        </p:grpSpPr>
        <p:sp>
          <p:nvSpPr>
            <p:cNvPr id="48181" name="Line 53">
              <a:extLst>
                <a:ext uri="{FF2B5EF4-FFF2-40B4-BE49-F238E27FC236}">
                  <a16:creationId xmlns:a16="http://schemas.microsoft.com/office/drawing/2014/main" id="{A2334FEF-F023-5885-412F-3730D62EA9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178" y="3010"/>
              <a:ext cx="58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82" name="Text Box 54">
              <a:extLst>
                <a:ext uri="{FF2B5EF4-FFF2-40B4-BE49-F238E27FC236}">
                  <a16:creationId xmlns:a16="http://schemas.microsoft.com/office/drawing/2014/main" id="{BB6FDD3F-EAFD-1EBB-13FA-623D2D519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83" name="Text Box 55">
              <a:extLst>
                <a:ext uri="{FF2B5EF4-FFF2-40B4-BE49-F238E27FC236}">
                  <a16:creationId xmlns:a16="http://schemas.microsoft.com/office/drawing/2014/main" id="{137A4408-4E17-57F7-CA45-498DC7AF9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84" name="Text Box 56">
              <a:extLst>
                <a:ext uri="{FF2B5EF4-FFF2-40B4-BE49-F238E27FC236}">
                  <a16:creationId xmlns:a16="http://schemas.microsoft.com/office/drawing/2014/main" id="{D839923F-CA43-7307-DB34-FEE1A7D76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5" y="2909"/>
              <a:ext cx="308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8185" name="Text Box 57">
              <a:extLst>
                <a:ext uri="{FF2B5EF4-FFF2-40B4-BE49-F238E27FC236}">
                  <a16:creationId xmlns:a16="http://schemas.microsoft.com/office/drawing/2014/main" id="{577A575F-4BE4-2220-5F6C-EAB396974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509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48186" name="Line 58">
              <a:extLst>
                <a:ext uri="{FF2B5EF4-FFF2-40B4-BE49-F238E27FC236}">
                  <a16:creationId xmlns:a16="http://schemas.microsoft.com/office/drawing/2014/main" id="{D1093810-9805-0D14-7D64-465B2A54F5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296" y="3016"/>
              <a:ext cx="5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87" name="Text Box 59">
              <a:extLst>
                <a:ext uri="{FF2B5EF4-FFF2-40B4-BE49-F238E27FC236}">
                  <a16:creationId xmlns:a16="http://schemas.microsoft.com/office/drawing/2014/main" id="{ACA7EA42-FE72-4398-3D62-762EA64F3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188" name="Line 60">
              <a:extLst>
                <a:ext uri="{FF2B5EF4-FFF2-40B4-BE49-F238E27FC236}">
                  <a16:creationId xmlns:a16="http://schemas.microsoft.com/office/drawing/2014/main" id="{92745664-91E0-9BCA-429A-BF0D60BD2E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527" y="3007"/>
              <a:ext cx="48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89" name="Text Box 61">
              <a:extLst>
                <a:ext uri="{FF2B5EF4-FFF2-40B4-BE49-F238E27FC236}">
                  <a16:creationId xmlns:a16="http://schemas.microsoft.com/office/drawing/2014/main" id="{D373200A-B223-1819-CD5C-0DF8CB447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" y="3156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90" name="Text Box 62">
              <a:extLst>
                <a:ext uri="{FF2B5EF4-FFF2-40B4-BE49-F238E27FC236}">
                  <a16:creationId xmlns:a16="http://schemas.microsoft.com/office/drawing/2014/main" id="{563BCF85-B2F0-95BB-06B9-393617D46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154"/>
              <a:ext cx="163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91" name="Text Box 63">
              <a:extLst>
                <a:ext uri="{FF2B5EF4-FFF2-40B4-BE49-F238E27FC236}">
                  <a16:creationId xmlns:a16="http://schemas.microsoft.com/office/drawing/2014/main" id="{C152E039-1176-7942-FD57-C9F9D1DDD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192" name="Line 64">
              <a:extLst>
                <a:ext uri="{FF2B5EF4-FFF2-40B4-BE49-F238E27FC236}">
                  <a16:creationId xmlns:a16="http://schemas.microsoft.com/office/drawing/2014/main" id="{8E22103A-E376-E910-1F59-04B180D4F7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648" y="3020"/>
              <a:ext cx="63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93" name="Line 65">
              <a:extLst>
                <a:ext uri="{FF2B5EF4-FFF2-40B4-BE49-F238E27FC236}">
                  <a16:creationId xmlns:a16="http://schemas.microsoft.com/office/drawing/2014/main" id="{61A64F86-A6FE-C8E7-2D9D-E0394BD8B7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931" y="3054"/>
              <a:ext cx="15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94" name="Text Box 66">
              <a:extLst>
                <a:ext uri="{FF2B5EF4-FFF2-40B4-BE49-F238E27FC236}">
                  <a16:creationId xmlns:a16="http://schemas.microsoft.com/office/drawing/2014/main" id="{5783C2DE-C1A5-01CB-2E87-8305A9C17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95" name="Text Box 67">
              <a:extLst>
                <a:ext uri="{FF2B5EF4-FFF2-40B4-BE49-F238E27FC236}">
                  <a16:creationId xmlns:a16="http://schemas.microsoft.com/office/drawing/2014/main" id="{9DDB9EFB-6416-BAF3-6C3C-5D8DDBEAC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8196" name="Text Box 68">
              <a:extLst>
                <a:ext uri="{FF2B5EF4-FFF2-40B4-BE49-F238E27FC236}">
                  <a16:creationId xmlns:a16="http://schemas.microsoft.com/office/drawing/2014/main" id="{1ED90C26-C474-E43E-DCFD-675346B4A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8" y="2862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197" name="Line 69">
              <a:extLst>
                <a:ext uri="{FF2B5EF4-FFF2-40B4-BE49-F238E27FC236}">
                  <a16:creationId xmlns:a16="http://schemas.microsoft.com/office/drawing/2014/main" id="{5C0ACFA1-2BB7-30ED-E69E-164A67FC9D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098" y="3052"/>
              <a:ext cx="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98" name="Line 70">
              <a:extLst>
                <a:ext uri="{FF2B5EF4-FFF2-40B4-BE49-F238E27FC236}">
                  <a16:creationId xmlns:a16="http://schemas.microsoft.com/office/drawing/2014/main" id="{CFF8904F-0B77-CF89-4C9D-C49A13453A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4686" y="3103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199" name="Text Box 71">
              <a:extLst>
                <a:ext uri="{FF2B5EF4-FFF2-40B4-BE49-F238E27FC236}">
                  <a16:creationId xmlns:a16="http://schemas.microsoft.com/office/drawing/2014/main" id="{B25F229E-66C8-298D-4DBC-8E78563DE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200" name="Text Box 72">
              <a:extLst>
                <a:ext uri="{FF2B5EF4-FFF2-40B4-BE49-F238E27FC236}">
                  <a16:creationId xmlns:a16="http://schemas.microsoft.com/office/drawing/2014/main" id="{CAC58401-A03F-4EE4-3DEC-F5F6932E5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201" name="Text Box 73">
              <a:extLst>
                <a:ext uri="{FF2B5EF4-FFF2-40B4-BE49-F238E27FC236}">
                  <a16:creationId xmlns:a16="http://schemas.microsoft.com/office/drawing/2014/main" id="{98D9704E-F6D0-DC95-E591-CB3DD11CE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" y="289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8202" name="Line 74">
              <a:extLst>
                <a:ext uri="{FF2B5EF4-FFF2-40B4-BE49-F238E27FC236}">
                  <a16:creationId xmlns:a16="http://schemas.microsoft.com/office/drawing/2014/main" id="{3D9DF211-0F7B-6514-55F4-5AE1B14355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827" y="3098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03" name="Line 75">
              <a:extLst>
                <a:ext uri="{FF2B5EF4-FFF2-40B4-BE49-F238E27FC236}">
                  <a16:creationId xmlns:a16="http://schemas.microsoft.com/office/drawing/2014/main" id="{31712D19-207F-F68B-E006-9079706492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5087" y="3097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04" name="Text Box 76">
              <a:extLst>
                <a:ext uri="{FF2B5EF4-FFF2-40B4-BE49-F238E27FC236}">
                  <a16:creationId xmlns:a16="http://schemas.microsoft.com/office/drawing/2014/main" id="{D4750E97-625B-6CD2-6FB6-D79FB0C95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" y="3261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205" name="Text Box 77">
              <a:extLst>
                <a:ext uri="{FF2B5EF4-FFF2-40B4-BE49-F238E27FC236}">
                  <a16:creationId xmlns:a16="http://schemas.microsoft.com/office/drawing/2014/main" id="{78E92262-F2A5-D32C-E1C3-427A1EB1A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" y="3261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8206" name="Text Box 78">
              <a:extLst>
                <a:ext uri="{FF2B5EF4-FFF2-40B4-BE49-F238E27FC236}">
                  <a16:creationId xmlns:a16="http://schemas.microsoft.com/office/drawing/2014/main" id="{B1FBBAD4-BBC2-6B49-A584-6BEA4CB46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" y="2884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8207" name="Line 79">
              <a:extLst>
                <a:ext uri="{FF2B5EF4-FFF2-40B4-BE49-F238E27FC236}">
                  <a16:creationId xmlns:a16="http://schemas.microsoft.com/office/drawing/2014/main" id="{B085E806-E865-7FFE-5A85-9E3D8AFF8C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5228" y="3092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08" name="Line 80">
              <a:extLst>
                <a:ext uri="{FF2B5EF4-FFF2-40B4-BE49-F238E27FC236}">
                  <a16:creationId xmlns:a16="http://schemas.microsoft.com/office/drawing/2014/main" id="{426D092B-082F-58FF-A7A6-0028E509D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2797"/>
              <a:ext cx="96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09" name="Line 81">
              <a:extLst>
                <a:ext uri="{FF2B5EF4-FFF2-40B4-BE49-F238E27FC236}">
                  <a16:creationId xmlns:a16="http://schemas.microsoft.com/office/drawing/2014/main" id="{0E67E362-BBE2-A7B0-DDE9-06E7B8754D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2" y="2725"/>
              <a:ext cx="144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0" name="Line 82">
              <a:extLst>
                <a:ext uri="{FF2B5EF4-FFF2-40B4-BE49-F238E27FC236}">
                  <a16:creationId xmlns:a16="http://schemas.microsoft.com/office/drawing/2014/main" id="{E5FBC39D-B031-4A96-CE2B-63B886D547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296"/>
              <a:ext cx="145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1" name="Line 83">
              <a:extLst>
                <a:ext uri="{FF2B5EF4-FFF2-40B4-BE49-F238E27FC236}">
                  <a16:creationId xmlns:a16="http://schemas.microsoft.com/office/drawing/2014/main" id="{DEDCEE87-BC6E-8201-304B-1040E7F80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2723"/>
              <a:ext cx="1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2" name="Text Box 84">
              <a:extLst>
                <a:ext uri="{FF2B5EF4-FFF2-40B4-BE49-F238E27FC236}">
                  <a16:creationId xmlns:a16="http://schemas.microsoft.com/office/drawing/2014/main" id="{0A641048-1D1F-D7E1-44C3-4B645E474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" y="2485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8213" name="Line 85">
              <a:extLst>
                <a:ext uri="{FF2B5EF4-FFF2-40B4-BE49-F238E27FC236}">
                  <a16:creationId xmlns:a16="http://schemas.microsoft.com/office/drawing/2014/main" id="{EC57634A-590C-5EBA-6AC4-D62D7C3633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353" y="2683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4" name="Line 86">
              <a:extLst>
                <a:ext uri="{FF2B5EF4-FFF2-40B4-BE49-F238E27FC236}">
                  <a16:creationId xmlns:a16="http://schemas.microsoft.com/office/drawing/2014/main" id="{95311FE4-2A6D-14AE-6E5C-F841749635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519" y="2678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5" name="Line 87">
              <a:extLst>
                <a:ext uri="{FF2B5EF4-FFF2-40B4-BE49-F238E27FC236}">
                  <a16:creationId xmlns:a16="http://schemas.microsoft.com/office/drawing/2014/main" id="{B10FFE36-2D22-8E44-7D13-4F99F9CB0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8" y="2372"/>
              <a:ext cx="13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6" name="Text Box 88">
              <a:extLst>
                <a:ext uri="{FF2B5EF4-FFF2-40B4-BE49-F238E27FC236}">
                  <a16:creationId xmlns:a16="http://schemas.microsoft.com/office/drawing/2014/main" id="{FC99096B-83FA-5BB6-3C84-916DAE1F7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2588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6</a:t>
              </a:r>
            </a:p>
          </p:txBody>
        </p:sp>
        <p:sp>
          <p:nvSpPr>
            <p:cNvPr id="48217" name="Line 89">
              <a:extLst>
                <a:ext uri="{FF2B5EF4-FFF2-40B4-BE49-F238E27FC236}">
                  <a16:creationId xmlns:a16="http://schemas.microsoft.com/office/drawing/2014/main" id="{09D95BFC-3690-6482-51E5-7D49BE7D82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 flipH="1">
              <a:off x="4072" y="2767"/>
              <a:ext cx="22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8" name="Line 90">
              <a:extLst>
                <a:ext uri="{FF2B5EF4-FFF2-40B4-BE49-F238E27FC236}">
                  <a16:creationId xmlns:a16="http://schemas.microsoft.com/office/drawing/2014/main" id="{7A2209D3-A028-D3C6-FE6A-474AE2069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" y="2375"/>
              <a:ext cx="217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19" name="Text Box 91">
              <a:extLst>
                <a:ext uri="{FF2B5EF4-FFF2-40B4-BE49-F238E27FC236}">
                  <a16:creationId xmlns:a16="http://schemas.microsoft.com/office/drawing/2014/main" id="{F4923A85-04BD-E9EB-232C-037A12C69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519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48220" name="Line 92">
              <a:extLst>
                <a:ext uri="{FF2B5EF4-FFF2-40B4-BE49-F238E27FC236}">
                  <a16:creationId xmlns:a16="http://schemas.microsoft.com/office/drawing/2014/main" id="{3B93E328-34B8-26CD-D2C7-B0207D456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296"/>
              <a:ext cx="80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21" name="Text Box 93">
              <a:extLst>
                <a:ext uri="{FF2B5EF4-FFF2-40B4-BE49-F238E27FC236}">
                  <a16:creationId xmlns:a16="http://schemas.microsoft.com/office/drawing/2014/main" id="{0ED4C648-F487-A798-C705-B63849224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2166"/>
              <a:ext cx="35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10</a:t>
              </a:r>
            </a:p>
          </p:txBody>
        </p:sp>
        <p:sp>
          <p:nvSpPr>
            <p:cNvPr id="48222" name="Line 94">
              <a:extLst>
                <a:ext uri="{FF2B5EF4-FFF2-40B4-BE49-F238E27FC236}">
                  <a16:creationId xmlns:a16="http://schemas.microsoft.com/office/drawing/2014/main" id="{D6D66CC1-A334-BABC-5E29-561CE4E187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0" y="1956"/>
              <a:ext cx="290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23" name="Text Box 95">
              <a:extLst>
                <a:ext uri="{FF2B5EF4-FFF2-40B4-BE49-F238E27FC236}">
                  <a16:creationId xmlns:a16="http://schemas.microsoft.com/office/drawing/2014/main" id="{FD3B2562-BAC4-84BE-03FC-0ED3FDDD3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" y="2056"/>
              <a:ext cx="397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16</a:t>
              </a:r>
            </a:p>
          </p:txBody>
        </p:sp>
        <p:sp>
          <p:nvSpPr>
            <p:cNvPr id="48224" name="Line 96">
              <a:extLst>
                <a:ext uri="{FF2B5EF4-FFF2-40B4-BE49-F238E27FC236}">
                  <a16:creationId xmlns:a16="http://schemas.microsoft.com/office/drawing/2014/main" id="{727A253D-8079-6FF3-7F52-1B56F7B94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8" y="1956"/>
              <a:ext cx="333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8225" name="Text Box 97">
              <a:extLst>
                <a:ext uri="{FF2B5EF4-FFF2-40B4-BE49-F238E27FC236}">
                  <a16:creationId xmlns:a16="http://schemas.microsoft.com/office/drawing/2014/main" id="{C0C6E1D9-6273-A65A-BDB5-BFC6AB714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750"/>
              <a:ext cx="31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26</a:t>
              </a:r>
            </a:p>
          </p:txBody>
        </p:sp>
        <p:sp>
          <p:nvSpPr>
            <p:cNvPr id="48226" name="Line 98">
              <a:extLst>
                <a:ext uri="{FF2B5EF4-FFF2-40B4-BE49-F238E27FC236}">
                  <a16:creationId xmlns:a16="http://schemas.microsoft.com/office/drawing/2014/main" id="{82FA6D1B-249D-983C-80BC-A8F411599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" y="1471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sp>
        <p:nvSpPr>
          <p:cNvPr id="48227" name="Rectangle 99">
            <a:extLst>
              <a:ext uri="{FF2B5EF4-FFF2-40B4-BE49-F238E27FC236}">
                <a16:creationId xmlns:a16="http://schemas.microsoft.com/office/drawing/2014/main" id="{69644B86-1ABD-42C0-7C0D-9CDE9FA53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5522914"/>
            <a:ext cx="7512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PK" sz="3200">
                <a:latin typeface="Times New Roman" panose="02020603050405020304" pitchFamily="18" charset="0"/>
              </a:rPr>
              <a:t>Eerie eyes seen near lake.     </a:t>
            </a:r>
            <a:r>
              <a:rPr lang="en-US" altLang="en-PK" sz="3200">
                <a:latin typeface="Times New Roman" panose="02020603050405020304" pitchFamily="18" charset="0"/>
                <a:sym typeface="Monotype Sorts" pitchFamily="2" charset="2"/>
              </a:rPr>
              <a:t></a:t>
            </a:r>
            <a:r>
              <a:rPr lang="en-US" altLang="en-PK" sz="3200">
                <a:latin typeface="Times New Roman" panose="02020603050405020304" pitchFamily="18" charset="0"/>
              </a:rPr>
              <a:t> 26 characters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A54B8F9-0F0C-C333-D11A-F76B54D0E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Encoding the File</a:t>
            </a:r>
            <a:br>
              <a:rPr lang="en-US" altLang="en-PK"/>
            </a:br>
            <a:r>
              <a:rPr lang="en-US" altLang="en-PK" sz="3200"/>
              <a:t>Traverse Tree for Codes</a:t>
            </a:r>
            <a:endParaRPr lang="en-US" altLang="en-PK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A43377C8-7A8E-2EED-427B-DF4FBECE606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19300" y="1981200"/>
            <a:ext cx="4095750" cy="4114800"/>
          </a:xfrm>
        </p:spPr>
        <p:txBody>
          <a:bodyPr/>
          <a:lstStyle/>
          <a:p>
            <a:r>
              <a:rPr lang="en-US" altLang="en-PK" sz="2400"/>
              <a:t>Perform a traversal of the tree to obtain new code words</a:t>
            </a:r>
          </a:p>
          <a:p>
            <a:r>
              <a:rPr lang="en-US" altLang="en-PK" sz="2400"/>
              <a:t>Going left is a 0 going right is a 1</a:t>
            </a:r>
          </a:p>
          <a:p>
            <a:r>
              <a:rPr lang="en-US" altLang="en-PK" sz="2400"/>
              <a:t>code word is only completed when a leaf node is reached </a:t>
            </a: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7DAD98F9-77EC-1D20-660C-8EEC392E29C1}"/>
              </a:ext>
            </a:extLst>
          </p:cNvPr>
          <p:cNvGrpSpPr>
            <a:grpSpLocks/>
          </p:cNvGrpSpPr>
          <p:nvPr/>
        </p:nvGrpSpPr>
        <p:grpSpPr bwMode="auto">
          <a:xfrm>
            <a:off x="6381751" y="2335213"/>
            <a:ext cx="3643313" cy="3422650"/>
            <a:chOff x="3060" y="1471"/>
            <a:chExt cx="2295" cy="2156"/>
          </a:xfrm>
        </p:grpSpPr>
        <p:sp>
          <p:nvSpPr>
            <p:cNvPr id="49158" name="Line 6">
              <a:extLst>
                <a:ext uri="{FF2B5EF4-FFF2-40B4-BE49-F238E27FC236}">
                  <a16:creationId xmlns:a16="http://schemas.microsoft.com/office/drawing/2014/main" id="{C7C8BD75-F825-065A-1EF3-2D9A9AFAC2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178" y="3010"/>
              <a:ext cx="58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59" name="Text Box 7">
              <a:extLst>
                <a:ext uri="{FF2B5EF4-FFF2-40B4-BE49-F238E27FC236}">
                  <a16:creationId xmlns:a16="http://schemas.microsoft.com/office/drawing/2014/main" id="{43329853-A035-710A-EFA9-3BCA597AE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60" name="Text Box 8">
              <a:extLst>
                <a:ext uri="{FF2B5EF4-FFF2-40B4-BE49-F238E27FC236}">
                  <a16:creationId xmlns:a16="http://schemas.microsoft.com/office/drawing/2014/main" id="{0C95231D-A398-9295-6F8C-B3F98DEA9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61" name="Text Box 9">
              <a:extLst>
                <a:ext uri="{FF2B5EF4-FFF2-40B4-BE49-F238E27FC236}">
                  <a16:creationId xmlns:a16="http://schemas.microsoft.com/office/drawing/2014/main" id="{4595360D-1B5A-C48A-5C67-BAC33F2E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5" y="2909"/>
              <a:ext cx="308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9162" name="Text Box 10">
              <a:extLst>
                <a:ext uri="{FF2B5EF4-FFF2-40B4-BE49-F238E27FC236}">
                  <a16:creationId xmlns:a16="http://schemas.microsoft.com/office/drawing/2014/main" id="{C5FE20AB-07AF-266D-9D5F-DC5FFA7C9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509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49163" name="Line 11">
              <a:extLst>
                <a:ext uri="{FF2B5EF4-FFF2-40B4-BE49-F238E27FC236}">
                  <a16:creationId xmlns:a16="http://schemas.microsoft.com/office/drawing/2014/main" id="{EAD9D9CA-2929-1596-2A2D-B5C377AC66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296" y="3016"/>
              <a:ext cx="5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64" name="Text Box 12">
              <a:extLst>
                <a:ext uri="{FF2B5EF4-FFF2-40B4-BE49-F238E27FC236}">
                  <a16:creationId xmlns:a16="http://schemas.microsoft.com/office/drawing/2014/main" id="{6D2EE0BD-B9E7-2885-27C5-A4AA80213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65" name="Line 13">
              <a:extLst>
                <a:ext uri="{FF2B5EF4-FFF2-40B4-BE49-F238E27FC236}">
                  <a16:creationId xmlns:a16="http://schemas.microsoft.com/office/drawing/2014/main" id="{641A46F3-B483-8ABC-24B6-C3E7CEC00C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527" y="3007"/>
              <a:ext cx="48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66" name="Text Box 14">
              <a:extLst>
                <a:ext uri="{FF2B5EF4-FFF2-40B4-BE49-F238E27FC236}">
                  <a16:creationId xmlns:a16="http://schemas.microsoft.com/office/drawing/2014/main" id="{59CA1B77-E0DB-05A2-EE21-D7E86A47B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" y="3156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67" name="Text Box 15">
              <a:extLst>
                <a:ext uri="{FF2B5EF4-FFF2-40B4-BE49-F238E27FC236}">
                  <a16:creationId xmlns:a16="http://schemas.microsoft.com/office/drawing/2014/main" id="{BC45B250-026A-B3EE-A637-676A7DCEB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154"/>
              <a:ext cx="163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68" name="Text Box 16">
              <a:extLst>
                <a:ext uri="{FF2B5EF4-FFF2-40B4-BE49-F238E27FC236}">
                  <a16:creationId xmlns:a16="http://schemas.microsoft.com/office/drawing/2014/main" id="{00039B78-21E8-6486-CBA9-29BDAB1B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69" name="Line 17">
              <a:extLst>
                <a:ext uri="{FF2B5EF4-FFF2-40B4-BE49-F238E27FC236}">
                  <a16:creationId xmlns:a16="http://schemas.microsoft.com/office/drawing/2014/main" id="{8677DDF1-6523-A76B-61C5-195C096621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648" y="3020"/>
              <a:ext cx="63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70" name="Line 18">
              <a:extLst>
                <a:ext uri="{FF2B5EF4-FFF2-40B4-BE49-F238E27FC236}">
                  <a16:creationId xmlns:a16="http://schemas.microsoft.com/office/drawing/2014/main" id="{0740B1DF-636F-A1BE-3BCB-8E1B59E44C8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931" y="3054"/>
              <a:ext cx="15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71" name="Text Box 19">
              <a:extLst>
                <a:ext uri="{FF2B5EF4-FFF2-40B4-BE49-F238E27FC236}">
                  <a16:creationId xmlns:a16="http://schemas.microsoft.com/office/drawing/2014/main" id="{BB00D9E8-1B21-3668-2C81-D57219084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72" name="Text Box 20">
              <a:extLst>
                <a:ext uri="{FF2B5EF4-FFF2-40B4-BE49-F238E27FC236}">
                  <a16:creationId xmlns:a16="http://schemas.microsoft.com/office/drawing/2014/main" id="{CF02BF6E-19D9-E7E3-C766-53F56B204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49173" name="Text Box 21">
              <a:extLst>
                <a:ext uri="{FF2B5EF4-FFF2-40B4-BE49-F238E27FC236}">
                  <a16:creationId xmlns:a16="http://schemas.microsoft.com/office/drawing/2014/main" id="{947BBA8E-C84F-1269-5990-6F63B9182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8" y="2862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74" name="Line 22">
              <a:extLst>
                <a:ext uri="{FF2B5EF4-FFF2-40B4-BE49-F238E27FC236}">
                  <a16:creationId xmlns:a16="http://schemas.microsoft.com/office/drawing/2014/main" id="{050DA316-BE57-070E-162A-4F8437DA48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098" y="3052"/>
              <a:ext cx="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75" name="Line 23">
              <a:extLst>
                <a:ext uri="{FF2B5EF4-FFF2-40B4-BE49-F238E27FC236}">
                  <a16:creationId xmlns:a16="http://schemas.microsoft.com/office/drawing/2014/main" id="{29A7DCAE-492C-5DF4-23BF-0AD4853A79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4686" y="3103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76" name="Text Box 24">
              <a:extLst>
                <a:ext uri="{FF2B5EF4-FFF2-40B4-BE49-F238E27FC236}">
                  <a16:creationId xmlns:a16="http://schemas.microsoft.com/office/drawing/2014/main" id="{3D19C18F-3EF6-BD5F-CA21-DC99A6EA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77" name="Text Box 25">
              <a:extLst>
                <a:ext uri="{FF2B5EF4-FFF2-40B4-BE49-F238E27FC236}">
                  <a16:creationId xmlns:a16="http://schemas.microsoft.com/office/drawing/2014/main" id="{70A350EB-6045-7F05-4F95-6ACCC7B68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78" name="Text Box 26">
              <a:extLst>
                <a:ext uri="{FF2B5EF4-FFF2-40B4-BE49-F238E27FC236}">
                  <a16:creationId xmlns:a16="http://schemas.microsoft.com/office/drawing/2014/main" id="{51A446FD-1024-751C-2A15-5D170849B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" y="289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9179" name="Line 27">
              <a:extLst>
                <a:ext uri="{FF2B5EF4-FFF2-40B4-BE49-F238E27FC236}">
                  <a16:creationId xmlns:a16="http://schemas.microsoft.com/office/drawing/2014/main" id="{1E9AA8F1-F9B3-2DF8-D217-402C6B4CCE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827" y="3098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0" name="Line 28">
              <a:extLst>
                <a:ext uri="{FF2B5EF4-FFF2-40B4-BE49-F238E27FC236}">
                  <a16:creationId xmlns:a16="http://schemas.microsoft.com/office/drawing/2014/main" id="{D8DECC8D-3302-29DE-28E2-C75BD28E52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5087" y="3097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1" name="Text Box 29">
              <a:extLst>
                <a:ext uri="{FF2B5EF4-FFF2-40B4-BE49-F238E27FC236}">
                  <a16:creationId xmlns:a16="http://schemas.microsoft.com/office/drawing/2014/main" id="{D198D072-7B7E-CBD0-5985-0EEE4AA66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" y="3261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82" name="Text Box 30">
              <a:extLst>
                <a:ext uri="{FF2B5EF4-FFF2-40B4-BE49-F238E27FC236}">
                  <a16:creationId xmlns:a16="http://schemas.microsoft.com/office/drawing/2014/main" id="{7539633C-415B-36C1-27A5-0C2E1FED6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" y="3261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49183" name="Text Box 31">
              <a:extLst>
                <a:ext uri="{FF2B5EF4-FFF2-40B4-BE49-F238E27FC236}">
                  <a16:creationId xmlns:a16="http://schemas.microsoft.com/office/drawing/2014/main" id="{498AA7D0-3D7F-ACFB-1885-71111BF90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" y="2884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9184" name="Line 32">
              <a:extLst>
                <a:ext uri="{FF2B5EF4-FFF2-40B4-BE49-F238E27FC236}">
                  <a16:creationId xmlns:a16="http://schemas.microsoft.com/office/drawing/2014/main" id="{BB6557A6-7126-A078-7D4B-8ACB2ADA45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5228" y="3092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5" name="Line 33">
              <a:extLst>
                <a:ext uri="{FF2B5EF4-FFF2-40B4-BE49-F238E27FC236}">
                  <a16:creationId xmlns:a16="http://schemas.microsoft.com/office/drawing/2014/main" id="{9514BCD2-7003-0362-CFF5-A805B112E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2797"/>
              <a:ext cx="96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6" name="Line 34">
              <a:extLst>
                <a:ext uri="{FF2B5EF4-FFF2-40B4-BE49-F238E27FC236}">
                  <a16:creationId xmlns:a16="http://schemas.microsoft.com/office/drawing/2014/main" id="{9B4C3DEA-20F4-C5BF-299F-53173027C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2" y="2725"/>
              <a:ext cx="144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7" name="Line 35">
              <a:extLst>
                <a:ext uri="{FF2B5EF4-FFF2-40B4-BE49-F238E27FC236}">
                  <a16:creationId xmlns:a16="http://schemas.microsoft.com/office/drawing/2014/main" id="{73071A86-550A-13D9-1EB9-0CE08AA8E9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296"/>
              <a:ext cx="145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8" name="Line 36">
              <a:extLst>
                <a:ext uri="{FF2B5EF4-FFF2-40B4-BE49-F238E27FC236}">
                  <a16:creationId xmlns:a16="http://schemas.microsoft.com/office/drawing/2014/main" id="{31D968D7-BA3F-0781-54DE-7FAC7B777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2723"/>
              <a:ext cx="1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89" name="Text Box 37">
              <a:extLst>
                <a:ext uri="{FF2B5EF4-FFF2-40B4-BE49-F238E27FC236}">
                  <a16:creationId xmlns:a16="http://schemas.microsoft.com/office/drawing/2014/main" id="{BCA1EB8A-3B39-CD5B-A42A-378048D6F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" y="2485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49190" name="Line 38">
              <a:extLst>
                <a:ext uri="{FF2B5EF4-FFF2-40B4-BE49-F238E27FC236}">
                  <a16:creationId xmlns:a16="http://schemas.microsoft.com/office/drawing/2014/main" id="{4113F679-086B-327E-244A-2564E5F80E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353" y="2683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1" name="Line 39">
              <a:extLst>
                <a:ext uri="{FF2B5EF4-FFF2-40B4-BE49-F238E27FC236}">
                  <a16:creationId xmlns:a16="http://schemas.microsoft.com/office/drawing/2014/main" id="{C7E4F00C-3455-3F56-A912-0B79C40786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519" y="2678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2" name="Line 40">
              <a:extLst>
                <a:ext uri="{FF2B5EF4-FFF2-40B4-BE49-F238E27FC236}">
                  <a16:creationId xmlns:a16="http://schemas.microsoft.com/office/drawing/2014/main" id="{91713424-C29E-4BBF-B2A9-542BBF7DD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8" y="2372"/>
              <a:ext cx="13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3" name="Text Box 41">
              <a:extLst>
                <a:ext uri="{FF2B5EF4-FFF2-40B4-BE49-F238E27FC236}">
                  <a16:creationId xmlns:a16="http://schemas.microsoft.com/office/drawing/2014/main" id="{6F2D3A6D-6E2B-C6F6-BCB4-F22C1BDE4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2588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6</a:t>
              </a:r>
            </a:p>
          </p:txBody>
        </p:sp>
        <p:sp>
          <p:nvSpPr>
            <p:cNvPr id="49194" name="Line 42">
              <a:extLst>
                <a:ext uri="{FF2B5EF4-FFF2-40B4-BE49-F238E27FC236}">
                  <a16:creationId xmlns:a16="http://schemas.microsoft.com/office/drawing/2014/main" id="{116153AA-CB0E-6BED-75E0-F240D14CCE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 flipH="1">
              <a:off x="4072" y="2767"/>
              <a:ext cx="22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5" name="Line 43">
              <a:extLst>
                <a:ext uri="{FF2B5EF4-FFF2-40B4-BE49-F238E27FC236}">
                  <a16:creationId xmlns:a16="http://schemas.microsoft.com/office/drawing/2014/main" id="{09DA6220-631C-4DCE-B530-D562F2E6F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" y="2375"/>
              <a:ext cx="217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6" name="Text Box 44">
              <a:extLst>
                <a:ext uri="{FF2B5EF4-FFF2-40B4-BE49-F238E27FC236}">
                  <a16:creationId xmlns:a16="http://schemas.microsoft.com/office/drawing/2014/main" id="{C0ED58C4-5DC5-8F98-DF96-5230EE91A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519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49197" name="Line 45">
              <a:extLst>
                <a:ext uri="{FF2B5EF4-FFF2-40B4-BE49-F238E27FC236}">
                  <a16:creationId xmlns:a16="http://schemas.microsoft.com/office/drawing/2014/main" id="{93904E6C-D858-0978-D1A9-74A44029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296"/>
              <a:ext cx="80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198" name="Text Box 46">
              <a:extLst>
                <a:ext uri="{FF2B5EF4-FFF2-40B4-BE49-F238E27FC236}">
                  <a16:creationId xmlns:a16="http://schemas.microsoft.com/office/drawing/2014/main" id="{9489501D-705F-B493-C899-1C5A478A7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2166"/>
              <a:ext cx="35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10</a:t>
              </a:r>
            </a:p>
          </p:txBody>
        </p:sp>
        <p:sp>
          <p:nvSpPr>
            <p:cNvPr id="49199" name="Line 47">
              <a:extLst>
                <a:ext uri="{FF2B5EF4-FFF2-40B4-BE49-F238E27FC236}">
                  <a16:creationId xmlns:a16="http://schemas.microsoft.com/office/drawing/2014/main" id="{F90D4BBE-37E8-80D3-307C-AEBC5355A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0" y="1956"/>
              <a:ext cx="290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200" name="Text Box 48">
              <a:extLst>
                <a:ext uri="{FF2B5EF4-FFF2-40B4-BE49-F238E27FC236}">
                  <a16:creationId xmlns:a16="http://schemas.microsoft.com/office/drawing/2014/main" id="{CF317475-0576-9865-F67F-380AA1A32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" y="2056"/>
              <a:ext cx="397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16</a:t>
              </a:r>
            </a:p>
          </p:txBody>
        </p:sp>
        <p:sp>
          <p:nvSpPr>
            <p:cNvPr id="49201" name="Line 49">
              <a:extLst>
                <a:ext uri="{FF2B5EF4-FFF2-40B4-BE49-F238E27FC236}">
                  <a16:creationId xmlns:a16="http://schemas.microsoft.com/office/drawing/2014/main" id="{9C8B057F-97A8-F8EA-30A9-3151605F1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8" y="1956"/>
              <a:ext cx="333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49202" name="Text Box 50">
              <a:extLst>
                <a:ext uri="{FF2B5EF4-FFF2-40B4-BE49-F238E27FC236}">
                  <a16:creationId xmlns:a16="http://schemas.microsoft.com/office/drawing/2014/main" id="{4C07B72B-015C-BE93-0331-2535CE083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750"/>
              <a:ext cx="31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26</a:t>
              </a:r>
            </a:p>
          </p:txBody>
        </p:sp>
        <p:sp>
          <p:nvSpPr>
            <p:cNvPr id="49203" name="Line 51">
              <a:extLst>
                <a:ext uri="{FF2B5EF4-FFF2-40B4-BE49-F238E27FC236}">
                  <a16:creationId xmlns:a16="http://schemas.microsoft.com/office/drawing/2014/main" id="{348C0B03-DBB2-FB9C-29ED-0BAD2ACED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" y="1471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B3CE2D52-89E0-73BD-2827-F290FAD965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3450" y="467520"/>
            <a:ext cx="10363200" cy="1143000"/>
          </a:xfrm>
        </p:spPr>
        <p:txBody>
          <a:bodyPr/>
          <a:lstStyle/>
          <a:p>
            <a:r>
              <a:rPr lang="en-US" altLang="en-PK" dirty="0"/>
              <a:t>Encoding the File</a:t>
            </a:r>
            <a:br>
              <a:rPr lang="en-US" altLang="en-PK" dirty="0"/>
            </a:br>
            <a:r>
              <a:rPr lang="en-US" altLang="en-PK" sz="3200" dirty="0"/>
              <a:t>Traverse Tree for Codes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3E9B9D0-6C7F-AB71-CB55-988D4651D33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05050" y="1619250"/>
            <a:ext cx="3810000" cy="45529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Symbol" pitchFamily="2" charset="2"/>
              <a:buNone/>
            </a:pPr>
            <a:r>
              <a:rPr lang="en-US" altLang="en-PK" sz="2800"/>
              <a:t>Char		Code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E			0000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i			0001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y			0010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l			0011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k			0100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.			0101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space	011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e			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r			1100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s			1101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n			1110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800"/>
              <a:t>a			1111</a:t>
            </a:r>
          </a:p>
        </p:txBody>
      </p:sp>
      <p:grpSp>
        <p:nvGrpSpPr>
          <p:cNvPr id="51205" name="Group 5">
            <a:extLst>
              <a:ext uri="{FF2B5EF4-FFF2-40B4-BE49-F238E27FC236}">
                <a16:creationId xmlns:a16="http://schemas.microsoft.com/office/drawing/2014/main" id="{4945271C-37B2-2B99-F647-89CCE658536C}"/>
              </a:ext>
            </a:extLst>
          </p:cNvPr>
          <p:cNvGrpSpPr>
            <a:grpSpLocks/>
          </p:cNvGrpSpPr>
          <p:nvPr/>
        </p:nvGrpSpPr>
        <p:grpSpPr bwMode="auto">
          <a:xfrm>
            <a:off x="6381751" y="2335213"/>
            <a:ext cx="3643313" cy="3422650"/>
            <a:chOff x="3060" y="1471"/>
            <a:chExt cx="2295" cy="2156"/>
          </a:xfrm>
        </p:grpSpPr>
        <p:sp>
          <p:nvSpPr>
            <p:cNvPr id="51206" name="Line 6">
              <a:extLst>
                <a:ext uri="{FF2B5EF4-FFF2-40B4-BE49-F238E27FC236}">
                  <a16:creationId xmlns:a16="http://schemas.microsoft.com/office/drawing/2014/main" id="{DB3F711C-9D82-44F4-CA9D-D9B829D87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178" y="3010"/>
              <a:ext cx="58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07" name="Text Box 7">
              <a:extLst>
                <a:ext uri="{FF2B5EF4-FFF2-40B4-BE49-F238E27FC236}">
                  <a16:creationId xmlns:a16="http://schemas.microsoft.com/office/drawing/2014/main" id="{7E99314F-39B7-44B5-4B93-31C8FF3EA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08" name="Text Box 8">
              <a:extLst>
                <a:ext uri="{FF2B5EF4-FFF2-40B4-BE49-F238E27FC236}">
                  <a16:creationId xmlns:a16="http://schemas.microsoft.com/office/drawing/2014/main" id="{3C8DDDE4-44DB-9EC5-B725-5A9DA661D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09" name="Text Box 9">
              <a:extLst>
                <a:ext uri="{FF2B5EF4-FFF2-40B4-BE49-F238E27FC236}">
                  <a16:creationId xmlns:a16="http://schemas.microsoft.com/office/drawing/2014/main" id="{D0407FCA-9A2D-BD04-C944-6D11B5825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5" y="2909"/>
              <a:ext cx="308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1210" name="Text Box 10">
              <a:extLst>
                <a:ext uri="{FF2B5EF4-FFF2-40B4-BE49-F238E27FC236}">
                  <a16:creationId xmlns:a16="http://schemas.microsoft.com/office/drawing/2014/main" id="{092E75B6-AF7F-652D-1E8D-5F3118D17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509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51211" name="Line 11">
              <a:extLst>
                <a:ext uri="{FF2B5EF4-FFF2-40B4-BE49-F238E27FC236}">
                  <a16:creationId xmlns:a16="http://schemas.microsoft.com/office/drawing/2014/main" id="{9C5811CF-A0B4-C313-D5DC-E30028A720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296" y="3016"/>
              <a:ext cx="5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12" name="Text Box 12">
              <a:extLst>
                <a:ext uri="{FF2B5EF4-FFF2-40B4-BE49-F238E27FC236}">
                  <a16:creationId xmlns:a16="http://schemas.microsoft.com/office/drawing/2014/main" id="{2E69D712-39AC-55BD-9A15-5CA64B923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13" name="Line 13">
              <a:extLst>
                <a:ext uri="{FF2B5EF4-FFF2-40B4-BE49-F238E27FC236}">
                  <a16:creationId xmlns:a16="http://schemas.microsoft.com/office/drawing/2014/main" id="{9B7108A8-108A-27EA-1EA5-B4DDBA1046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527" y="3007"/>
              <a:ext cx="48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14" name="Text Box 14">
              <a:extLst>
                <a:ext uri="{FF2B5EF4-FFF2-40B4-BE49-F238E27FC236}">
                  <a16:creationId xmlns:a16="http://schemas.microsoft.com/office/drawing/2014/main" id="{9655E90B-3B45-16D4-CDA5-21452F547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" y="3156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15" name="Text Box 15">
              <a:extLst>
                <a:ext uri="{FF2B5EF4-FFF2-40B4-BE49-F238E27FC236}">
                  <a16:creationId xmlns:a16="http://schemas.microsoft.com/office/drawing/2014/main" id="{0DA85CF3-6007-E113-BF52-3DFD2FAE5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154"/>
              <a:ext cx="163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16" name="Text Box 16">
              <a:extLst>
                <a:ext uri="{FF2B5EF4-FFF2-40B4-BE49-F238E27FC236}">
                  <a16:creationId xmlns:a16="http://schemas.microsoft.com/office/drawing/2014/main" id="{7E070321-6B63-0BF9-9752-26992F548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17" name="Line 17">
              <a:extLst>
                <a:ext uri="{FF2B5EF4-FFF2-40B4-BE49-F238E27FC236}">
                  <a16:creationId xmlns:a16="http://schemas.microsoft.com/office/drawing/2014/main" id="{3FDD7F5B-DBD2-5057-34F3-18559FCDA4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648" y="3020"/>
              <a:ext cx="63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18" name="Line 18">
              <a:extLst>
                <a:ext uri="{FF2B5EF4-FFF2-40B4-BE49-F238E27FC236}">
                  <a16:creationId xmlns:a16="http://schemas.microsoft.com/office/drawing/2014/main" id="{EFE8B3C0-6E2E-A8B0-AD9F-98BE0B2EC1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931" y="3054"/>
              <a:ext cx="15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19" name="Text Box 19">
              <a:extLst>
                <a:ext uri="{FF2B5EF4-FFF2-40B4-BE49-F238E27FC236}">
                  <a16:creationId xmlns:a16="http://schemas.microsoft.com/office/drawing/2014/main" id="{83523F93-D0D0-3DFE-F6AA-0F98BEA4E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20" name="Text Box 20">
              <a:extLst>
                <a:ext uri="{FF2B5EF4-FFF2-40B4-BE49-F238E27FC236}">
                  <a16:creationId xmlns:a16="http://schemas.microsoft.com/office/drawing/2014/main" id="{1FB40489-CDB5-2A1C-CED1-3C6A7C75B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1221" name="Text Box 21">
              <a:extLst>
                <a:ext uri="{FF2B5EF4-FFF2-40B4-BE49-F238E27FC236}">
                  <a16:creationId xmlns:a16="http://schemas.microsoft.com/office/drawing/2014/main" id="{939D348B-2D25-51FB-565B-F52B5DE96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8" y="2862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22" name="Line 22">
              <a:extLst>
                <a:ext uri="{FF2B5EF4-FFF2-40B4-BE49-F238E27FC236}">
                  <a16:creationId xmlns:a16="http://schemas.microsoft.com/office/drawing/2014/main" id="{FCF54035-AA8E-4E61-D49C-F5913B870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098" y="3052"/>
              <a:ext cx="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23" name="Line 23">
              <a:extLst>
                <a:ext uri="{FF2B5EF4-FFF2-40B4-BE49-F238E27FC236}">
                  <a16:creationId xmlns:a16="http://schemas.microsoft.com/office/drawing/2014/main" id="{2C2A3973-8BDE-AAF3-751E-DB5105AE71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4686" y="3103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24" name="Text Box 24">
              <a:extLst>
                <a:ext uri="{FF2B5EF4-FFF2-40B4-BE49-F238E27FC236}">
                  <a16:creationId xmlns:a16="http://schemas.microsoft.com/office/drawing/2014/main" id="{EE543EEF-5D9D-2A6B-FDC2-B7A54E696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25" name="Text Box 25">
              <a:extLst>
                <a:ext uri="{FF2B5EF4-FFF2-40B4-BE49-F238E27FC236}">
                  <a16:creationId xmlns:a16="http://schemas.microsoft.com/office/drawing/2014/main" id="{FA35B7F1-069D-5C58-BCEF-7ABB87BF5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26" name="Text Box 26">
              <a:extLst>
                <a:ext uri="{FF2B5EF4-FFF2-40B4-BE49-F238E27FC236}">
                  <a16:creationId xmlns:a16="http://schemas.microsoft.com/office/drawing/2014/main" id="{C9BCAD04-5C48-E2CA-5442-7649E3D3A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" y="289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1227" name="Line 27">
              <a:extLst>
                <a:ext uri="{FF2B5EF4-FFF2-40B4-BE49-F238E27FC236}">
                  <a16:creationId xmlns:a16="http://schemas.microsoft.com/office/drawing/2014/main" id="{0D6B4B7F-51BF-8022-96A8-484115B257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827" y="3098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28" name="Line 28">
              <a:extLst>
                <a:ext uri="{FF2B5EF4-FFF2-40B4-BE49-F238E27FC236}">
                  <a16:creationId xmlns:a16="http://schemas.microsoft.com/office/drawing/2014/main" id="{8A4DE902-1A45-790D-2C2D-A7FEAF1A79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5087" y="3097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29" name="Text Box 29">
              <a:extLst>
                <a:ext uri="{FF2B5EF4-FFF2-40B4-BE49-F238E27FC236}">
                  <a16:creationId xmlns:a16="http://schemas.microsoft.com/office/drawing/2014/main" id="{F417BBF2-D7CD-54B5-7684-716D9B92F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" y="3261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30" name="Text Box 30">
              <a:extLst>
                <a:ext uri="{FF2B5EF4-FFF2-40B4-BE49-F238E27FC236}">
                  <a16:creationId xmlns:a16="http://schemas.microsoft.com/office/drawing/2014/main" id="{266E2E0B-0A10-70B9-A0CB-8691AF65F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" y="3261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1231" name="Text Box 31">
              <a:extLst>
                <a:ext uri="{FF2B5EF4-FFF2-40B4-BE49-F238E27FC236}">
                  <a16:creationId xmlns:a16="http://schemas.microsoft.com/office/drawing/2014/main" id="{8CC292DA-33E1-CF87-7CB2-65CF65CDA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" y="2884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1232" name="Line 32">
              <a:extLst>
                <a:ext uri="{FF2B5EF4-FFF2-40B4-BE49-F238E27FC236}">
                  <a16:creationId xmlns:a16="http://schemas.microsoft.com/office/drawing/2014/main" id="{B0E72658-F2A4-C52A-0ADE-C49762C9A7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5228" y="3092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3" name="Line 33">
              <a:extLst>
                <a:ext uri="{FF2B5EF4-FFF2-40B4-BE49-F238E27FC236}">
                  <a16:creationId xmlns:a16="http://schemas.microsoft.com/office/drawing/2014/main" id="{910690ED-B7F9-97C6-78AC-8B08E0187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2797"/>
              <a:ext cx="96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4" name="Line 34">
              <a:extLst>
                <a:ext uri="{FF2B5EF4-FFF2-40B4-BE49-F238E27FC236}">
                  <a16:creationId xmlns:a16="http://schemas.microsoft.com/office/drawing/2014/main" id="{78A122EE-44C0-396E-55C1-A8512BE3F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2" y="2725"/>
              <a:ext cx="144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5" name="Line 35">
              <a:extLst>
                <a:ext uri="{FF2B5EF4-FFF2-40B4-BE49-F238E27FC236}">
                  <a16:creationId xmlns:a16="http://schemas.microsoft.com/office/drawing/2014/main" id="{5208B608-335B-6FDB-CEAF-D8AEDB41D8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296"/>
              <a:ext cx="145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6" name="Line 36">
              <a:extLst>
                <a:ext uri="{FF2B5EF4-FFF2-40B4-BE49-F238E27FC236}">
                  <a16:creationId xmlns:a16="http://schemas.microsoft.com/office/drawing/2014/main" id="{944EC999-F521-512B-84E1-0E235DDBC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2723"/>
              <a:ext cx="1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7" name="Text Box 37">
              <a:extLst>
                <a:ext uri="{FF2B5EF4-FFF2-40B4-BE49-F238E27FC236}">
                  <a16:creationId xmlns:a16="http://schemas.microsoft.com/office/drawing/2014/main" id="{D4545F01-54CA-FB6D-9EC3-FA5721007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" y="2485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1238" name="Line 38">
              <a:extLst>
                <a:ext uri="{FF2B5EF4-FFF2-40B4-BE49-F238E27FC236}">
                  <a16:creationId xmlns:a16="http://schemas.microsoft.com/office/drawing/2014/main" id="{ADD15FB0-9BB6-1992-0E11-0053A49893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353" y="2683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39" name="Line 39">
              <a:extLst>
                <a:ext uri="{FF2B5EF4-FFF2-40B4-BE49-F238E27FC236}">
                  <a16:creationId xmlns:a16="http://schemas.microsoft.com/office/drawing/2014/main" id="{B23B96A3-BA47-FE51-632F-0830735EA4B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519" y="2678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0" name="Line 40">
              <a:extLst>
                <a:ext uri="{FF2B5EF4-FFF2-40B4-BE49-F238E27FC236}">
                  <a16:creationId xmlns:a16="http://schemas.microsoft.com/office/drawing/2014/main" id="{4FA1E0FA-52F0-BB76-17B5-06CFB9D1A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8" y="2372"/>
              <a:ext cx="13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1" name="Text Box 41">
              <a:extLst>
                <a:ext uri="{FF2B5EF4-FFF2-40B4-BE49-F238E27FC236}">
                  <a16:creationId xmlns:a16="http://schemas.microsoft.com/office/drawing/2014/main" id="{60DD2759-4202-8F74-980C-CBBC8277B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2588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6</a:t>
              </a:r>
            </a:p>
          </p:txBody>
        </p:sp>
        <p:sp>
          <p:nvSpPr>
            <p:cNvPr id="51242" name="Line 42">
              <a:extLst>
                <a:ext uri="{FF2B5EF4-FFF2-40B4-BE49-F238E27FC236}">
                  <a16:creationId xmlns:a16="http://schemas.microsoft.com/office/drawing/2014/main" id="{0A67E312-B27B-FA48-48D5-BB918E8628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 flipH="1">
              <a:off x="4072" y="2767"/>
              <a:ext cx="22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3" name="Line 43">
              <a:extLst>
                <a:ext uri="{FF2B5EF4-FFF2-40B4-BE49-F238E27FC236}">
                  <a16:creationId xmlns:a16="http://schemas.microsoft.com/office/drawing/2014/main" id="{29E8A26F-21A7-AA7E-D36D-6908BC362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" y="2375"/>
              <a:ext cx="217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4" name="Text Box 44">
              <a:extLst>
                <a:ext uri="{FF2B5EF4-FFF2-40B4-BE49-F238E27FC236}">
                  <a16:creationId xmlns:a16="http://schemas.microsoft.com/office/drawing/2014/main" id="{487933E9-1147-5D7D-BA65-88E920B0E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519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51245" name="Line 45">
              <a:extLst>
                <a:ext uri="{FF2B5EF4-FFF2-40B4-BE49-F238E27FC236}">
                  <a16:creationId xmlns:a16="http://schemas.microsoft.com/office/drawing/2014/main" id="{1BF9AC0A-EC37-3A66-6B8C-EB0943E65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296"/>
              <a:ext cx="80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6" name="Text Box 46">
              <a:extLst>
                <a:ext uri="{FF2B5EF4-FFF2-40B4-BE49-F238E27FC236}">
                  <a16:creationId xmlns:a16="http://schemas.microsoft.com/office/drawing/2014/main" id="{FFD250FF-7F41-B185-6980-37AE78987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2166"/>
              <a:ext cx="35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10</a:t>
              </a:r>
            </a:p>
          </p:txBody>
        </p:sp>
        <p:sp>
          <p:nvSpPr>
            <p:cNvPr id="51247" name="Line 47">
              <a:extLst>
                <a:ext uri="{FF2B5EF4-FFF2-40B4-BE49-F238E27FC236}">
                  <a16:creationId xmlns:a16="http://schemas.microsoft.com/office/drawing/2014/main" id="{51864570-AE9A-2928-85F2-ED3EB64A6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0" y="1956"/>
              <a:ext cx="290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48" name="Text Box 48">
              <a:extLst>
                <a:ext uri="{FF2B5EF4-FFF2-40B4-BE49-F238E27FC236}">
                  <a16:creationId xmlns:a16="http://schemas.microsoft.com/office/drawing/2014/main" id="{4ABE79A3-79C3-7098-9151-3F80AA682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" y="2056"/>
              <a:ext cx="397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16</a:t>
              </a:r>
            </a:p>
          </p:txBody>
        </p:sp>
        <p:sp>
          <p:nvSpPr>
            <p:cNvPr id="51249" name="Line 49">
              <a:extLst>
                <a:ext uri="{FF2B5EF4-FFF2-40B4-BE49-F238E27FC236}">
                  <a16:creationId xmlns:a16="http://schemas.microsoft.com/office/drawing/2014/main" id="{5490E0F9-FCA6-A17D-601B-02C641DA9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8" y="1956"/>
              <a:ext cx="333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1250" name="Text Box 50">
              <a:extLst>
                <a:ext uri="{FF2B5EF4-FFF2-40B4-BE49-F238E27FC236}">
                  <a16:creationId xmlns:a16="http://schemas.microsoft.com/office/drawing/2014/main" id="{C2762DDE-D762-1941-E556-BDDB603DB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750"/>
              <a:ext cx="31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26</a:t>
              </a:r>
            </a:p>
          </p:txBody>
        </p:sp>
        <p:sp>
          <p:nvSpPr>
            <p:cNvPr id="51251" name="Line 51">
              <a:extLst>
                <a:ext uri="{FF2B5EF4-FFF2-40B4-BE49-F238E27FC236}">
                  <a16:creationId xmlns:a16="http://schemas.microsoft.com/office/drawing/2014/main" id="{8FBC2985-7FAE-5F28-A102-6F266CA18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" y="1471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317EE6E-6040-9861-2BF9-0651F367E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1101" y="-121523"/>
            <a:ext cx="10058400" cy="1450757"/>
          </a:xfrm>
        </p:spPr>
        <p:txBody>
          <a:bodyPr/>
          <a:lstStyle/>
          <a:p>
            <a:r>
              <a:rPr lang="en-US" altLang="en-PK" dirty="0"/>
              <a:t>Encoding the File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D282494-EE10-AA32-187D-AC46680E21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71650" y="1581150"/>
            <a:ext cx="4343400" cy="1581150"/>
          </a:xfrm>
        </p:spPr>
        <p:txBody>
          <a:bodyPr/>
          <a:lstStyle/>
          <a:p>
            <a:r>
              <a:rPr lang="en-US" altLang="en-PK" sz="2400"/>
              <a:t>Rescan text and encode file using new code words</a:t>
            </a:r>
          </a:p>
          <a:p>
            <a:pPr>
              <a:buFont typeface="Symbol" pitchFamily="2" charset="2"/>
              <a:buNone/>
            </a:pPr>
            <a:r>
              <a:rPr lang="en-US" altLang="en-PK"/>
              <a:t>Eerie eyes seen near lake.</a:t>
            </a:r>
          </a:p>
          <a:p>
            <a:pPr>
              <a:buFont typeface="Symbol" pitchFamily="2" charset="2"/>
              <a:buNone/>
            </a:pPr>
            <a:endParaRPr lang="en-US" altLang="en-PK" sz="3600"/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5D601466-E2C4-875F-657E-0C71AD340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90700"/>
            <a:ext cx="3810000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Font typeface="Symbol" pitchFamily="2" charset="2"/>
              <a:buChar char="·"/>
              <a:defRPr sz="2800" b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buChar char="–"/>
              <a:defRPr sz="2400" b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buChar char="–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>
              <a:buFont typeface="Symbol" pitchFamily="2" charset="2"/>
              <a:buNone/>
            </a:pPr>
            <a:r>
              <a:rPr lang="en-US" altLang="en-PK" sz="2600"/>
              <a:t>Char		Code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E			0000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i			0001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y			0010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l			0011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k			0100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.			0101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space	011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e			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r			1100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s			1101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n			1110</a:t>
            </a:r>
          </a:p>
          <a:p>
            <a:pPr>
              <a:lnSpc>
                <a:spcPct val="60000"/>
              </a:lnSpc>
              <a:buFont typeface="Symbol" pitchFamily="2" charset="2"/>
              <a:buNone/>
            </a:pPr>
            <a:r>
              <a:rPr lang="en-US" altLang="en-PK" sz="2600"/>
              <a:t>a			1111</a:t>
            </a:r>
            <a:endParaRPr lang="en-US" altLang="en-PK"/>
          </a:p>
        </p:txBody>
      </p:sp>
      <p:sp>
        <p:nvSpPr>
          <p:cNvPr id="53254" name="Text Box 6">
            <a:extLst>
              <a:ext uri="{FF2B5EF4-FFF2-40B4-BE49-F238E27FC236}">
                <a16:creationId xmlns:a16="http://schemas.microsoft.com/office/drawing/2014/main" id="{42B72238-D0D4-9EBB-EB32-A6BD53D24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3221038"/>
            <a:ext cx="443547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PK"/>
              <a:t>0000101100000110011100010101101101001111101011111100011001111110100100101</a:t>
            </a:r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E4F29370-CF69-68CA-B7E6-C050EFA92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5067300"/>
            <a:ext cx="4343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Font typeface="Symbol" pitchFamily="2" charset="2"/>
              <a:buChar char="·"/>
              <a:defRPr sz="2800" b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buChar char="–"/>
              <a:defRPr sz="2400" b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buChar char="–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PK" sz="2400"/>
              <a:t>Why is there no need for a separator character?</a:t>
            </a:r>
          </a:p>
          <a:p>
            <a:pPr>
              <a:buFont typeface="Symbol" pitchFamily="2" charset="2"/>
              <a:buNone/>
            </a:pPr>
            <a:r>
              <a:rPr lang="en-US" altLang="en-PK" sz="2000"/>
              <a:t>.</a:t>
            </a:r>
          </a:p>
          <a:p>
            <a:pPr>
              <a:buFont typeface="Symbol" pitchFamily="2" charset="2"/>
              <a:buNone/>
            </a:pPr>
            <a:endParaRPr lang="en-US" altLang="en-PK" sz="3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EDF71A-3824-B619-F690-BB6FDF369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Encoding the File</a:t>
            </a:r>
            <a:br>
              <a:rPr lang="en-US" altLang="en-PK"/>
            </a:br>
            <a:r>
              <a:rPr lang="en-US" altLang="en-PK" sz="3200"/>
              <a:t>Results</a:t>
            </a:r>
            <a:endParaRPr lang="en-US" altLang="en-PK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5127922-5FC9-AD50-95FD-56179B4172E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71650" y="1600200"/>
            <a:ext cx="4343400" cy="4114800"/>
          </a:xfrm>
        </p:spPr>
        <p:txBody>
          <a:bodyPr/>
          <a:lstStyle/>
          <a:p>
            <a:r>
              <a:rPr lang="en-US" altLang="en-PK" sz="2800"/>
              <a:t>Have we made things any better?</a:t>
            </a:r>
          </a:p>
          <a:p>
            <a:r>
              <a:rPr lang="en-US" altLang="en-PK" sz="2800"/>
              <a:t>73 bits to encode the text</a:t>
            </a:r>
          </a:p>
          <a:p>
            <a:r>
              <a:rPr lang="en-US" altLang="en-PK" sz="2800"/>
              <a:t>ASCII would take 8 * 26 = 208 bits</a:t>
            </a:r>
          </a:p>
        </p:txBody>
      </p:sp>
      <p:sp>
        <p:nvSpPr>
          <p:cNvPr id="54277" name="Text Box 5">
            <a:extLst>
              <a:ext uri="{FF2B5EF4-FFF2-40B4-BE49-F238E27FC236}">
                <a16:creationId xmlns:a16="http://schemas.microsoft.com/office/drawing/2014/main" id="{C0856C0D-0F79-754E-A9E4-AB93818FC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1" y="1925638"/>
            <a:ext cx="443547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PK" dirty="0"/>
              <a:t>0000101100000110011100010101101101001111101011111100011001111110100100101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0496FD6-447E-4C16-25A3-EBE24D1DA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68990"/>
            <a:ext cx="10058400" cy="986020"/>
          </a:xfrm>
        </p:spPr>
        <p:txBody>
          <a:bodyPr/>
          <a:lstStyle/>
          <a:p>
            <a:r>
              <a:rPr lang="en-US" altLang="en-PK" dirty="0"/>
              <a:t>Decoding the File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ED68629-864D-B443-2593-FEE7E65DF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0700" y="1981200"/>
            <a:ext cx="8648700" cy="4114800"/>
          </a:xfrm>
        </p:spPr>
        <p:txBody>
          <a:bodyPr/>
          <a:lstStyle/>
          <a:p>
            <a:r>
              <a:rPr lang="en-US" altLang="en-PK"/>
              <a:t>How does receiver know what the codes are?</a:t>
            </a:r>
          </a:p>
          <a:p>
            <a:r>
              <a:rPr lang="en-US" altLang="en-PK"/>
              <a:t>Tree constructed for each text file.  </a:t>
            </a:r>
          </a:p>
          <a:p>
            <a:pPr lvl="1"/>
            <a:r>
              <a:rPr lang="en-US" altLang="en-PK"/>
              <a:t>Considers frequency for each file</a:t>
            </a:r>
          </a:p>
          <a:p>
            <a:pPr lvl="1"/>
            <a:r>
              <a:rPr lang="en-US" altLang="en-PK"/>
              <a:t>Big hit on compression, especially for smaller files</a:t>
            </a:r>
          </a:p>
          <a:p>
            <a:r>
              <a:rPr lang="en-US" altLang="en-PK"/>
              <a:t>Tree predetermined</a:t>
            </a:r>
          </a:p>
          <a:p>
            <a:pPr lvl="1"/>
            <a:r>
              <a:rPr lang="en-US" altLang="en-PK"/>
              <a:t>based on statistical analysis of text files or file types</a:t>
            </a:r>
          </a:p>
          <a:p>
            <a:r>
              <a:rPr lang="en-US" altLang="en-PK"/>
              <a:t>Data transmission is bit based versus byte based</a:t>
            </a:r>
            <a:endParaRPr lang="en-US" altLang="en-PK" sz="2000"/>
          </a:p>
          <a:p>
            <a:endParaRPr lang="en-US" altLang="en-PK"/>
          </a:p>
          <a:p>
            <a:pPr lvl="1"/>
            <a:endParaRPr lang="en-US" altLang="en-PK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54DC2BB-0B98-FBD4-AFF9-9DA9D0190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-264101"/>
            <a:ext cx="10058400" cy="1450757"/>
          </a:xfrm>
        </p:spPr>
        <p:txBody>
          <a:bodyPr/>
          <a:lstStyle/>
          <a:p>
            <a:r>
              <a:rPr lang="en-US" altLang="en-PK" dirty="0"/>
              <a:t>Decoding the File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FF6A195-9071-3371-456B-F1D473123A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19300" y="1581150"/>
            <a:ext cx="4648200" cy="2457450"/>
          </a:xfrm>
        </p:spPr>
        <p:txBody>
          <a:bodyPr/>
          <a:lstStyle/>
          <a:p>
            <a:r>
              <a:rPr lang="en-US" altLang="en-PK" sz="2800"/>
              <a:t>Once receiver has tree it scans incoming bit stream</a:t>
            </a:r>
          </a:p>
          <a:p>
            <a:r>
              <a:rPr lang="en-US" altLang="en-PK" sz="2800"/>
              <a:t>0 </a:t>
            </a:r>
            <a:r>
              <a:rPr lang="en-US" altLang="en-PK" sz="2800">
                <a:sym typeface="Symbol" pitchFamily="2" charset="2"/>
              </a:rPr>
              <a:t> go left</a:t>
            </a:r>
          </a:p>
          <a:p>
            <a:r>
              <a:rPr lang="en-US" altLang="en-PK" sz="2800">
                <a:sym typeface="Symbol" pitchFamily="2" charset="2"/>
              </a:rPr>
              <a:t>1  go right</a:t>
            </a:r>
            <a:endParaRPr lang="en-US" altLang="en-PK" sz="2800"/>
          </a:p>
        </p:txBody>
      </p:sp>
      <p:grpSp>
        <p:nvGrpSpPr>
          <p:cNvPr id="56325" name="Group 5">
            <a:extLst>
              <a:ext uri="{FF2B5EF4-FFF2-40B4-BE49-F238E27FC236}">
                <a16:creationId xmlns:a16="http://schemas.microsoft.com/office/drawing/2014/main" id="{A0B8CC90-970E-5D34-5184-207F2507F5C6}"/>
              </a:ext>
            </a:extLst>
          </p:cNvPr>
          <p:cNvGrpSpPr>
            <a:grpSpLocks/>
          </p:cNvGrpSpPr>
          <p:nvPr/>
        </p:nvGrpSpPr>
        <p:grpSpPr bwMode="auto">
          <a:xfrm>
            <a:off x="6858001" y="1630363"/>
            <a:ext cx="3643313" cy="3422650"/>
            <a:chOff x="3060" y="1471"/>
            <a:chExt cx="2295" cy="2156"/>
          </a:xfrm>
        </p:grpSpPr>
        <p:sp>
          <p:nvSpPr>
            <p:cNvPr id="56326" name="Line 6">
              <a:extLst>
                <a:ext uri="{FF2B5EF4-FFF2-40B4-BE49-F238E27FC236}">
                  <a16:creationId xmlns:a16="http://schemas.microsoft.com/office/drawing/2014/main" id="{B34930D8-EB8D-3F12-0EF5-D287C040AC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178" y="3010"/>
              <a:ext cx="58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27" name="Text Box 7">
              <a:extLst>
                <a:ext uri="{FF2B5EF4-FFF2-40B4-BE49-F238E27FC236}">
                  <a16:creationId xmlns:a16="http://schemas.microsoft.com/office/drawing/2014/main" id="{3DA12847-3DE3-C1DF-0794-7EF328DB0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28" name="Text Box 8">
              <a:extLst>
                <a:ext uri="{FF2B5EF4-FFF2-40B4-BE49-F238E27FC236}">
                  <a16:creationId xmlns:a16="http://schemas.microsoft.com/office/drawing/2014/main" id="{A6FA72CF-9EE0-AD25-F4FF-F783E85A5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" y="3154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i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29" name="Text Box 9">
              <a:extLst>
                <a:ext uri="{FF2B5EF4-FFF2-40B4-BE49-F238E27FC236}">
                  <a16:creationId xmlns:a16="http://schemas.microsoft.com/office/drawing/2014/main" id="{912B4434-FDFE-8D1D-4405-B5E4EFB80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5" y="2909"/>
              <a:ext cx="308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sp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6330" name="Text Box 10">
              <a:extLst>
                <a:ext uri="{FF2B5EF4-FFF2-40B4-BE49-F238E27FC236}">
                  <a16:creationId xmlns:a16="http://schemas.microsoft.com/office/drawing/2014/main" id="{2201B9F1-087D-7CB9-4572-F3EFE5A8F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509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e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56331" name="Line 11">
              <a:extLst>
                <a:ext uri="{FF2B5EF4-FFF2-40B4-BE49-F238E27FC236}">
                  <a16:creationId xmlns:a16="http://schemas.microsoft.com/office/drawing/2014/main" id="{D6F52239-CAAE-1E6F-0FDF-BCDF42069B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296" y="3016"/>
              <a:ext cx="54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32" name="Text Box 12">
              <a:extLst>
                <a:ext uri="{FF2B5EF4-FFF2-40B4-BE49-F238E27FC236}">
                  <a16:creationId xmlns:a16="http://schemas.microsoft.com/office/drawing/2014/main" id="{98C36B77-CF8C-113B-0CDD-B716252F6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33" name="Line 13">
              <a:extLst>
                <a:ext uri="{FF2B5EF4-FFF2-40B4-BE49-F238E27FC236}">
                  <a16:creationId xmlns:a16="http://schemas.microsoft.com/office/drawing/2014/main" id="{34DA4F0D-A239-4B2E-FFD9-0AF0C0559A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527" y="3007"/>
              <a:ext cx="48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34" name="Text Box 14">
              <a:extLst>
                <a:ext uri="{FF2B5EF4-FFF2-40B4-BE49-F238E27FC236}">
                  <a16:creationId xmlns:a16="http://schemas.microsoft.com/office/drawing/2014/main" id="{B9C00B01-CD59-64A0-FE43-0260BC76A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" y="3156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y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35" name="Text Box 15">
              <a:extLst>
                <a:ext uri="{FF2B5EF4-FFF2-40B4-BE49-F238E27FC236}">
                  <a16:creationId xmlns:a16="http://schemas.microsoft.com/office/drawing/2014/main" id="{BB07D13D-6A74-8219-BA0F-1A7CF0614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154"/>
              <a:ext cx="163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l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36" name="Text Box 16">
              <a:extLst>
                <a:ext uri="{FF2B5EF4-FFF2-40B4-BE49-F238E27FC236}">
                  <a16:creationId xmlns:a16="http://schemas.microsoft.com/office/drawing/2014/main" id="{82151DCD-5015-99E1-09EE-B1289E1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" y="280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37" name="Line 17">
              <a:extLst>
                <a:ext uri="{FF2B5EF4-FFF2-40B4-BE49-F238E27FC236}">
                  <a16:creationId xmlns:a16="http://schemas.microsoft.com/office/drawing/2014/main" id="{8A046F54-7C7F-91C9-D8D0-883F25A744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648" y="3020"/>
              <a:ext cx="63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38" name="Line 18">
              <a:extLst>
                <a:ext uri="{FF2B5EF4-FFF2-40B4-BE49-F238E27FC236}">
                  <a16:creationId xmlns:a16="http://schemas.microsoft.com/office/drawing/2014/main" id="{785F1AE5-72A0-8B9E-65E9-C040A42A84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931" y="3054"/>
              <a:ext cx="15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39" name="Text Box 19">
              <a:extLst>
                <a:ext uri="{FF2B5EF4-FFF2-40B4-BE49-F238E27FC236}">
                  <a16:creationId xmlns:a16="http://schemas.microsoft.com/office/drawing/2014/main" id="{E3CC9C39-165F-1495-108B-956EA647C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k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40" name="Text Box 20">
              <a:extLst>
                <a:ext uri="{FF2B5EF4-FFF2-40B4-BE49-F238E27FC236}">
                  <a16:creationId xmlns:a16="http://schemas.microsoft.com/office/drawing/2014/main" id="{8B7CE1C0-E1A3-D2A8-3622-3E7D57422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3156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.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1</a:t>
              </a:r>
            </a:p>
          </p:txBody>
        </p:sp>
        <p:sp>
          <p:nvSpPr>
            <p:cNvPr id="56341" name="Text Box 21">
              <a:extLst>
                <a:ext uri="{FF2B5EF4-FFF2-40B4-BE49-F238E27FC236}">
                  <a16:creationId xmlns:a16="http://schemas.microsoft.com/office/drawing/2014/main" id="{A1A0ABE5-2425-F2C0-3AD4-0BF3A28BC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8" y="2862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42" name="Line 22">
              <a:extLst>
                <a:ext uri="{FF2B5EF4-FFF2-40B4-BE49-F238E27FC236}">
                  <a16:creationId xmlns:a16="http://schemas.microsoft.com/office/drawing/2014/main" id="{D749F9AF-2BEB-2315-AA46-C1109C76CE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098" y="3052"/>
              <a:ext cx="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43" name="Line 23">
              <a:extLst>
                <a:ext uri="{FF2B5EF4-FFF2-40B4-BE49-F238E27FC236}">
                  <a16:creationId xmlns:a16="http://schemas.microsoft.com/office/drawing/2014/main" id="{1A6D3563-C7A4-5109-25A8-D7A36BED03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4686" y="3103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44" name="Text Box 24">
              <a:extLst>
                <a:ext uri="{FF2B5EF4-FFF2-40B4-BE49-F238E27FC236}">
                  <a16:creationId xmlns:a16="http://schemas.microsoft.com/office/drawing/2014/main" id="{87C51A6F-E8D7-0281-A247-1FDB2A04E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r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45" name="Text Box 25">
              <a:extLst>
                <a:ext uri="{FF2B5EF4-FFF2-40B4-BE49-F238E27FC236}">
                  <a16:creationId xmlns:a16="http://schemas.microsoft.com/office/drawing/2014/main" id="{48BE58D0-78D8-C2B8-BD55-ACA26490C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" y="3267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s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46" name="Text Box 26">
              <a:extLst>
                <a:ext uri="{FF2B5EF4-FFF2-40B4-BE49-F238E27FC236}">
                  <a16:creationId xmlns:a16="http://schemas.microsoft.com/office/drawing/2014/main" id="{13564A41-6A73-6963-C034-87B2C3A10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" y="2890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6347" name="Line 27">
              <a:extLst>
                <a:ext uri="{FF2B5EF4-FFF2-40B4-BE49-F238E27FC236}">
                  <a16:creationId xmlns:a16="http://schemas.microsoft.com/office/drawing/2014/main" id="{1B9B734A-30A5-9D54-039A-E901CCB2C7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4827" y="3098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48" name="Line 28">
              <a:extLst>
                <a:ext uri="{FF2B5EF4-FFF2-40B4-BE49-F238E27FC236}">
                  <a16:creationId xmlns:a16="http://schemas.microsoft.com/office/drawing/2014/main" id="{F81DDD51-990C-1FD7-FB89-157FF54CFF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5087" y="3097"/>
              <a:ext cx="51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49" name="Text Box 29">
              <a:extLst>
                <a:ext uri="{FF2B5EF4-FFF2-40B4-BE49-F238E27FC236}">
                  <a16:creationId xmlns:a16="http://schemas.microsoft.com/office/drawing/2014/main" id="{4E35DDB4-30C0-D870-AC50-9EDF7FB33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" y="3261"/>
              <a:ext cx="165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n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50" name="Text Box 30">
              <a:extLst>
                <a:ext uri="{FF2B5EF4-FFF2-40B4-BE49-F238E27FC236}">
                  <a16:creationId xmlns:a16="http://schemas.microsoft.com/office/drawing/2014/main" id="{0E1FB3CF-CEA0-E4DE-5B0F-C8D00B2CE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" y="3261"/>
              <a:ext cx="164" cy="36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a</a:t>
              </a:r>
            </a:p>
            <a:p>
              <a:pPr>
                <a:lnSpc>
                  <a:spcPct val="0"/>
                </a:lnSpc>
                <a:spcBef>
                  <a:spcPct val="50000"/>
                </a:spcBef>
                <a:buFontTx/>
                <a:buNone/>
              </a:pPr>
              <a:r>
                <a:rPr lang="en-US" altLang="en-PK"/>
                <a:t>2</a:t>
              </a:r>
            </a:p>
          </p:txBody>
        </p:sp>
        <p:sp>
          <p:nvSpPr>
            <p:cNvPr id="56351" name="Text Box 31">
              <a:extLst>
                <a:ext uri="{FF2B5EF4-FFF2-40B4-BE49-F238E27FC236}">
                  <a16:creationId xmlns:a16="http://schemas.microsoft.com/office/drawing/2014/main" id="{C128B879-171F-CF77-D081-006F11E5D4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" y="2884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6352" name="Line 32">
              <a:extLst>
                <a:ext uri="{FF2B5EF4-FFF2-40B4-BE49-F238E27FC236}">
                  <a16:creationId xmlns:a16="http://schemas.microsoft.com/office/drawing/2014/main" id="{49733070-C29D-2E17-B520-17AD435051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5228" y="3092"/>
              <a:ext cx="51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3" name="Line 33">
              <a:extLst>
                <a:ext uri="{FF2B5EF4-FFF2-40B4-BE49-F238E27FC236}">
                  <a16:creationId xmlns:a16="http://schemas.microsoft.com/office/drawing/2014/main" id="{2302012F-F464-F683-E661-BAA13A4EF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2797"/>
              <a:ext cx="96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4" name="Line 34">
              <a:extLst>
                <a:ext uri="{FF2B5EF4-FFF2-40B4-BE49-F238E27FC236}">
                  <a16:creationId xmlns:a16="http://schemas.microsoft.com/office/drawing/2014/main" id="{97BBAC08-F45D-CB8F-B989-A27E26643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2" y="2725"/>
              <a:ext cx="144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5" name="Line 35">
              <a:extLst>
                <a:ext uri="{FF2B5EF4-FFF2-40B4-BE49-F238E27FC236}">
                  <a16:creationId xmlns:a16="http://schemas.microsoft.com/office/drawing/2014/main" id="{8A0782B2-A0D0-9EEB-E98B-50DFA89B3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296"/>
              <a:ext cx="145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6" name="Line 36">
              <a:extLst>
                <a:ext uri="{FF2B5EF4-FFF2-40B4-BE49-F238E27FC236}">
                  <a16:creationId xmlns:a16="http://schemas.microsoft.com/office/drawing/2014/main" id="{01881A61-B03A-D42C-62FE-1608A7D77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2723"/>
              <a:ext cx="1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7" name="Text Box 37">
              <a:extLst>
                <a:ext uri="{FF2B5EF4-FFF2-40B4-BE49-F238E27FC236}">
                  <a16:creationId xmlns:a16="http://schemas.microsoft.com/office/drawing/2014/main" id="{22014F3A-5343-B0CC-05A0-CE988809F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" y="2485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4</a:t>
              </a:r>
            </a:p>
          </p:txBody>
        </p:sp>
        <p:sp>
          <p:nvSpPr>
            <p:cNvPr id="56358" name="Line 38">
              <a:extLst>
                <a:ext uri="{FF2B5EF4-FFF2-40B4-BE49-F238E27FC236}">
                  <a16:creationId xmlns:a16="http://schemas.microsoft.com/office/drawing/2014/main" id="{900E28F4-1540-3224-7279-7BE0268449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>
              <a:off x="3353" y="2683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59" name="Line 39">
              <a:extLst>
                <a:ext uri="{FF2B5EF4-FFF2-40B4-BE49-F238E27FC236}">
                  <a16:creationId xmlns:a16="http://schemas.microsoft.com/office/drawing/2014/main" id="{061128DD-2421-8E25-0A35-883F8DC399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62483" flipH="1">
              <a:off x="3519" y="2678"/>
              <a:ext cx="16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0" name="Line 40">
              <a:extLst>
                <a:ext uri="{FF2B5EF4-FFF2-40B4-BE49-F238E27FC236}">
                  <a16:creationId xmlns:a16="http://schemas.microsoft.com/office/drawing/2014/main" id="{3E0F77A0-4E9C-5C91-24F7-0DB851B6A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8" y="2372"/>
              <a:ext cx="13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1" name="Text Box 41">
              <a:extLst>
                <a:ext uri="{FF2B5EF4-FFF2-40B4-BE49-F238E27FC236}">
                  <a16:creationId xmlns:a16="http://schemas.microsoft.com/office/drawing/2014/main" id="{4F9CB101-B10C-1C3F-C1F3-EA1A2579D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" y="2588"/>
              <a:ext cx="164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6</a:t>
              </a:r>
            </a:p>
          </p:txBody>
        </p:sp>
        <p:sp>
          <p:nvSpPr>
            <p:cNvPr id="56362" name="Line 42">
              <a:extLst>
                <a:ext uri="{FF2B5EF4-FFF2-40B4-BE49-F238E27FC236}">
                  <a16:creationId xmlns:a16="http://schemas.microsoft.com/office/drawing/2014/main" id="{8174C54B-8148-DA75-A039-E6447A221D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37517" flipH="1">
              <a:off x="4072" y="2767"/>
              <a:ext cx="22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3" name="Line 43">
              <a:extLst>
                <a:ext uri="{FF2B5EF4-FFF2-40B4-BE49-F238E27FC236}">
                  <a16:creationId xmlns:a16="http://schemas.microsoft.com/office/drawing/2014/main" id="{38795BC1-339B-099C-594A-27126C60A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" y="2375"/>
              <a:ext cx="217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4" name="Text Box 44">
              <a:extLst>
                <a:ext uri="{FF2B5EF4-FFF2-40B4-BE49-F238E27FC236}">
                  <a16:creationId xmlns:a16="http://schemas.microsoft.com/office/drawing/2014/main" id="{FECB2648-72FD-913B-7C8B-70BDA209F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3" y="2519"/>
              <a:ext cx="165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8</a:t>
              </a:r>
            </a:p>
          </p:txBody>
        </p:sp>
        <p:sp>
          <p:nvSpPr>
            <p:cNvPr id="56365" name="Line 45">
              <a:extLst>
                <a:ext uri="{FF2B5EF4-FFF2-40B4-BE49-F238E27FC236}">
                  <a16:creationId xmlns:a16="http://schemas.microsoft.com/office/drawing/2014/main" id="{2A816245-9037-B50E-65CF-0D5F7A0BA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296"/>
              <a:ext cx="80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6" name="Text Box 46">
              <a:extLst>
                <a:ext uri="{FF2B5EF4-FFF2-40B4-BE49-F238E27FC236}">
                  <a16:creationId xmlns:a16="http://schemas.microsoft.com/office/drawing/2014/main" id="{463494EC-EAAE-CF52-F5FE-F72275F6F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2166"/>
              <a:ext cx="35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10</a:t>
              </a:r>
            </a:p>
          </p:txBody>
        </p:sp>
        <p:sp>
          <p:nvSpPr>
            <p:cNvPr id="56367" name="Line 47">
              <a:extLst>
                <a:ext uri="{FF2B5EF4-FFF2-40B4-BE49-F238E27FC236}">
                  <a16:creationId xmlns:a16="http://schemas.microsoft.com/office/drawing/2014/main" id="{77A68323-6F04-1CB9-0584-B8962492C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0" y="1956"/>
              <a:ext cx="290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68" name="Text Box 48">
              <a:extLst>
                <a:ext uri="{FF2B5EF4-FFF2-40B4-BE49-F238E27FC236}">
                  <a16:creationId xmlns:a16="http://schemas.microsoft.com/office/drawing/2014/main" id="{0C817BCA-5E80-837D-30CE-AB4209280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" y="2056"/>
              <a:ext cx="397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16</a:t>
              </a:r>
            </a:p>
          </p:txBody>
        </p:sp>
        <p:sp>
          <p:nvSpPr>
            <p:cNvPr id="56369" name="Line 49">
              <a:extLst>
                <a:ext uri="{FF2B5EF4-FFF2-40B4-BE49-F238E27FC236}">
                  <a16:creationId xmlns:a16="http://schemas.microsoft.com/office/drawing/2014/main" id="{B7D33BCD-F274-3C6D-D865-496CB7A54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8" y="1956"/>
              <a:ext cx="333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56370" name="Text Box 50">
              <a:extLst>
                <a:ext uri="{FF2B5EF4-FFF2-40B4-BE49-F238E27FC236}">
                  <a16:creationId xmlns:a16="http://schemas.microsoft.com/office/drawing/2014/main" id="{37EFBC0C-AE4C-DF5D-BCF3-A43DF3B29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750"/>
              <a:ext cx="311" cy="23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PK"/>
                <a:t>26</a:t>
              </a:r>
            </a:p>
          </p:txBody>
        </p:sp>
        <p:sp>
          <p:nvSpPr>
            <p:cNvPr id="56371" name="Line 51">
              <a:extLst>
                <a:ext uri="{FF2B5EF4-FFF2-40B4-BE49-F238E27FC236}">
                  <a16:creationId xmlns:a16="http://schemas.microsoft.com/office/drawing/2014/main" id="{3B49A172-D4E5-786B-2014-A6F6A6519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" y="1471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sp>
        <p:nvSpPr>
          <p:cNvPr id="3" name="Text Box 5">
            <a:extLst>
              <a:ext uri="{FF2B5EF4-FFF2-40B4-BE49-F238E27FC236}">
                <a16:creationId xmlns:a16="http://schemas.microsoft.com/office/drawing/2014/main" id="{156F2F4B-95B9-BE54-808C-A1BB4002C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20" y="4038600"/>
            <a:ext cx="443547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PK" dirty="0"/>
              <a:t>0000101100000110011100010101101101001111101011111100011001111110100100101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A2B0472-5EC0-E1F6-3BB2-C53A6AEDD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Summary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687A875-FB26-4A73-394E-B8AB6C8C6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PK" sz="2800" dirty="0"/>
              <a:t>Huffman coding is a technique used to compress files for transmission</a:t>
            </a:r>
          </a:p>
          <a:p>
            <a:r>
              <a:rPr lang="en-US" altLang="en-PK" sz="2800" dirty="0"/>
              <a:t>Uses statistical coding</a:t>
            </a:r>
          </a:p>
          <a:p>
            <a:pPr lvl="1"/>
            <a:r>
              <a:rPr lang="en-US" altLang="en-PK" sz="2400" dirty="0"/>
              <a:t>more frequently used symbols have shorter code words</a:t>
            </a:r>
          </a:p>
          <a:p>
            <a:r>
              <a:rPr lang="en-US" altLang="en-PK" sz="2800" dirty="0"/>
              <a:t>An application that uses several data structures</a:t>
            </a:r>
            <a:endParaRPr lang="en-US" altLang="en-PK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D87C-D564-45CD-96B4-0B32696C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Reduction: Dimensionality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5CF0-CEAC-4822-A408-D4E7A9B15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51285"/>
            <a:ext cx="10969097" cy="5208500"/>
          </a:xfrm>
        </p:spPr>
        <p:txBody>
          <a:bodyPr>
            <a:noAutofit/>
          </a:bodyPr>
          <a:lstStyle/>
          <a:p>
            <a:r>
              <a:rPr lang="en-US" sz="2800" b="1" dirty="0"/>
              <a:t>Curse of dimensionality</a:t>
            </a:r>
          </a:p>
          <a:p>
            <a:pPr lvl="1"/>
            <a:r>
              <a:rPr lang="en-US" sz="2400" dirty="0"/>
              <a:t>When dimensionality increases, data becomes increasingly sparse</a:t>
            </a:r>
          </a:p>
          <a:p>
            <a:pPr lvl="1"/>
            <a:r>
              <a:rPr lang="en-US" sz="2400" dirty="0"/>
              <a:t>Density and distance between points, which is critical to clustering, outlier analysis, becomes less meaningful</a:t>
            </a:r>
          </a:p>
          <a:p>
            <a:r>
              <a:rPr lang="en-US" sz="2800" b="1" dirty="0"/>
              <a:t>Dimensionality reduction</a:t>
            </a:r>
          </a:p>
          <a:p>
            <a:pPr lvl="1"/>
            <a:r>
              <a:rPr lang="en-US" sz="2400" dirty="0"/>
              <a:t>Avoid the curse of dimensionality</a:t>
            </a:r>
          </a:p>
          <a:p>
            <a:pPr lvl="1"/>
            <a:r>
              <a:rPr lang="en-US" sz="2400" dirty="0"/>
              <a:t>Help eliminate irrelevant features and reduce noise</a:t>
            </a:r>
          </a:p>
          <a:p>
            <a:pPr lvl="1"/>
            <a:r>
              <a:rPr lang="en-US" sz="2400" dirty="0"/>
              <a:t>Reduce time and space required in data mining</a:t>
            </a:r>
          </a:p>
          <a:p>
            <a:pPr lvl="1"/>
            <a:r>
              <a:rPr lang="en-US" sz="2400" dirty="0"/>
              <a:t>Allow easier visualization</a:t>
            </a:r>
          </a:p>
          <a:p>
            <a:r>
              <a:rPr lang="en-US" sz="2800" b="1" dirty="0"/>
              <a:t>Dimensionality reduction techniques</a:t>
            </a:r>
          </a:p>
          <a:p>
            <a:pPr lvl="1"/>
            <a:r>
              <a:rPr lang="en-US" sz="2400" dirty="0"/>
              <a:t>Principal Component Analysis (Unsupervised)</a:t>
            </a:r>
          </a:p>
          <a:p>
            <a:pPr lvl="1"/>
            <a:r>
              <a:rPr lang="en-US" sz="2400" dirty="0"/>
              <a:t>Feature Selection (Supervised)</a:t>
            </a:r>
          </a:p>
          <a:p>
            <a:endParaRPr lang="en-P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18A06-B85A-41A2-95A1-8B718FA6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D87C-D564-45CD-96B4-0B32696C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Reduction: Dimensionality Reduction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5CF0-CEAC-4822-A408-D4E7A9B15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51285"/>
            <a:ext cx="10969097" cy="5208500"/>
          </a:xfrm>
        </p:spPr>
        <p:txBody>
          <a:bodyPr>
            <a:noAutofit/>
          </a:bodyPr>
          <a:lstStyle/>
          <a:p>
            <a:r>
              <a:rPr lang="en-US" sz="2800" b="1" dirty="0"/>
              <a:t>Dimensionality reduction techniques</a:t>
            </a:r>
          </a:p>
          <a:p>
            <a:pPr lvl="1"/>
            <a:r>
              <a:rPr lang="en-US" sz="2400" dirty="0"/>
              <a:t>Principal Component Analysis (Unsupervised)</a:t>
            </a:r>
          </a:p>
          <a:p>
            <a:pPr lvl="1"/>
            <a:r>
              <a:rPr lang="en-US" sz="2400" dirty="0"/>
              <a:t>Feature Selection (Supervised)</a:t>
            </a:r>
          </a:p>
          <a:p>
            <a:pPr lvl="1"/>
            <a:r>
              <a:rPr lang="en-PK" sz="2400" dirty="0"/>
              <a:t>Forward Selection</a:t>
            </a:r>
          </a:p>
          <a:p>
            <a:pPr lvl="1"/>
            <a:r>
              <a:rPr lang="en-PK" sz="2400" dirty="0"/>
              <a:t>Backward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18A06-B85A-41A2-95A1-8B718FA6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924F-387A-4E52-9447-669017E1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Data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9C2C-FD25-426C-9167-D10FEE34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35241"/>
            <a:ext cx="10058400" cy="5224543"/>
          </a:xfrm>
        </p:spPr>
        <p:txBody>
          <a:bodyPr>
            <a:noAutofit/>
          </a:bodyPr>
          <a:lstStyle/>
          <a:p>
            <a:r>
              <a:rPr lang="en-US" sz="2800" b="1" dirty="0"/>
              <a:t>Noise:</a:t>
            </a:r>
            <a:r>
              <a:rPr lang="en-US" sz="2800" dirty="0"/>
              <a:t> random error or variance in a measured variable</a:t>
            </a:r>
          </a:p>
          <a:p>
            <a:r>
              <a:rPr lang="en-US" sz="2800" dirty="0"/>
              <a:t>Incorrect attribute values may be due to:</a:t>
            </a:r>
          </a:p>
          <a:p>
            <a:pPr lvl="1"/>
            <a:r>
              <a:rPr lang="en-US" sz="2400" dirty="0"/>
              <a:t>faulty data collection instruments</a:t>
            </a:r>
          </a:p>
          <a:p>
            <a:pPr lvl="1"/>
            <a:r>
              <a:rPr lang="en-US" sz="2400" dirty="0"/>
              <a:t>data entry problems</a:t>
            </a:r>
          </a:p>
          <a:p>
            <a:pPr lvl="1"/>
            <a:r>
              <a:rPr lang="en-US" sz="2400" dirty="0"/>
              <a:t>data transmission problems</a:t>
            </a:r>
          </a:p>
          <a:p>
            <a:pPr lvl="1"/>
            <a:r>
              <a:rPr lang="en-US" sz="2400" dirty="0"/>
              <a:t>technology limitation</a:t>
            </a:r>
          </a:p>
          <a:p>
            <a:pPr lvl="1"/>
            <a:r>
              <a:rPr lang="en-US" sz="2400" dirty="0"/>
              <a:t>inconsistency in naming convention </a:t>
            </a:r>
          </a:p>
          <a:p>
            <a:r>
              <a:rPr lang="en-US" sz="2800" dirty="0"/>
              <a:t>Other data problems which require data cleaning</a:t>
            </a:r>
          </a:p>
          <a:p>
            <a:pPr lvl="1"/>
            <a:r>
              <a:rPr lang="en-US" sz="2400" dirty="0"/>
              <a:t>duplicate records</a:t>
            </a:r>
          </a:p>
          <a:p>
            <a:pPr lvl="1"/>
            <a:r>
              <a:rPr lang="en-US" sz="2400" dirty="0"/>
              <a:t>incomplete data</a:t>
            </a:r>
          </a:p>
          <a:p>
            <a:pPr lvl="1"/>
            <a:r>
              <a:rPr lang="en-US" sz="2400" dirty="0"/>
              <a:t>inconsistent data</a:t>
            </a:r>
            <a:endParaRPr lang="en-P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CB7D9-FAAE-4BAC-BC45-2BFE3178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3CA4D-5C16-1BD9-B1D0-85E2CE69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80</a:t>
            </a:fld>
            <a:endParaRPr lang="en-US"/>
          </a:p>
        </p:txBody>
      </p:sp>
      <p:pic>
        <p:nvPicPr>
          <p:cNvPr id="165890" name="Picture 2" descr="Forward selection algorithm">
            <a:extLst>
              <a:ext uri="{FF2B5EF4-FFF2-40B4-BE49-F238E27FC236}">
                <a16:creationId xmlns:a16="http://schemas.microsoft.com/office/drawing/2014/main" id="{69BBC2A8-55C6-19F1-87FC-C396FBB6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9" y="0"/>
            <a:ext cx="5574046" cy="61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45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9C50C-6B12-105E-D424-26F17D1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81</a:t>
            </a:fld>
            <a:endParaRPr lang="en-US"/>
          </a:p>
        </p:txBody>
      </p:sp>
      <p:pic>
        <p:nvPicPr>
          <p:cNvPr id="166914" name="Picture 2" descr="Backward stepwise algorithm">
            <a:extLst>
              <a:ext uri="{FF2B5EF4-FFF2-40B4-BE49-F238E27FC236}">
                <a16:creationId xmlns:a16="http://schemas.microsoft.com/office/drawing/2014/main" id="{0A0CAFC1-E41B-65C6-0D46-FE10EAA5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0"/>
            <a:ext cx="5912601" cy="62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28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FE89-CCA0-4277-90A7-5318D273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8198-6D7B-4D86-B7CA-CDA1408A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thing first: </a:t>
            </a:r>
            <a:r>
              <a:rPr lang="en-US" b="1" dirty="0">
                <a:solidFill>
                  <a:srgbClr val="FF0000"/>
                </a:solidFill>
              </a:rPr>
              <a:t>What happens if you subtract mean from the data?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5E8B-C7C6-4FAB-B621-74269AB1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60FAF4-23BE-45FC-8A70-C1BCB5E4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82" y="1631140"/>
            <a:ext cx="6420518" cy="48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7CD49-182A-4626-8062-F7A0815A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6" y="1730178"/>
            <a:ext cx="3208922" cy="233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C6D1-58AC-4A62-84EF-5354A3DE0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6" y="4151012"/>
            <a:ext cx="3261149" cy="233318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2BF654C-E305-410D-93B4-12932921ED75}"/>
              </a:ext>
            </a:extLst>
          </p:cNvPr>
          <p:cNvSpPr/>
          <p:nvPr/>
        </p:nvSpPr>
        <p:spPr>
          <a:xfrm>
            <a:off x="2175755" y="4062046"/>
            <a:ext cx="384510" cy="356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843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FE89-CCA0-4277-90A7-5318D273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8198-6D7B-4D86-B7CA-CDA1408A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Second: </a:t>
            </a:r>
            <a:r>
              <a:rPr lang="en-US" b="1" dirty="0">
                <a:solidFill>
                  <a:srgbClr val="FF0000"/>
                </a:solidFill>
              </a:rPr>
              <a:t>What happens if we observe the data using different rotations?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5E8B-C7C6-4FAB-B621-74269AB1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4D111D-1F62-44D7-903E-71423924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74" y="1916062"/>
            <a:ext cx="4237954" cy="42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Maps Streetview marker changes location based on vantage point -  Stack Overflow">
            <a:extLst>
              <a:ext uri="{FF2B5EF4-FFF2-40B4-BE49-F238E27FC236}">
                <a16:creationId xmlns:a16="http://schemas.microsoft.com/office/drawing/2014/main" id="{BA03E7A8-3465-4C42-A212-2C4D3A71E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55532" y="2440094"/>
            <a:ext cx="3492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oogle Maps Streetview marker changes location based on vantage point -  Stack Overflow">
            <a:extLst>
              <a:ext uri="{FF2B5EF4-FFF2-40B4-BE49-F238E27FC236}">
                <a16:creationId xmlns:a16="http://schemas.microsoft.com/office/drawing/2014/main" id="{23D0DA6B-F73E-46E9-8D00-186E678EB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9" b="142"/>
          <a:stretch/>
        </p:blipFill>
        <p:spPr bwMode="auto">
          <a:xfrm>
            <a:off x="4007503" y="2449809"/>
            <a:ext cx="3492500" cy="34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132DC-CB8A-46C3-97AA-B846B0720FEC}"/>
              </a:ext>
            </a:extLst>
          </p:cNvPr>
          <p:cNvSpPr txBox="1"/>
          <p:nvPr/>
        </p:nvSpPr>
        <p:spPr>
          <a:xfrm>
            <a:off x="355532" y="5937569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Observation: Observing the data from different rotation gives you different amount of information!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061">
            <a:extLst>
              <a:ext uri="{FF2B5EF4-FFF2-40B4-BE49-F238E27FC236}">
                <a16:creationId xmlns:a16="http://schemas.microsoft.com/office/drawing/2014/main" id="{525FC6E4-B48F-1FDA-A8F5-5DC56B25170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E6B9189-D721-D240-AAFB-8DF5ED76B99B}" type="slidenum">
              <a:rPr lang="en-US" altLang="en-PK" sz="1200"/>
              <a:pPr eaLnBrk="1" hangingPunct="1"/>
              <a:t>84</a:t>
            </a:fld>
            <a:endParaRPr lang="en-US" altLang="en-PK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8F29795-007B-334D-072D-D0248EE5DE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19301" y="304800"/>
            <a:ext cx="8054975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PK">
                <a:solidFill>
                  <a:srgbClr val="170981"/>
                </a:solidFill>
              </a:rPr>
              <a:t>Data Transformation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6173CEB-156E-EF6C-24F4-989076B074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28800" y="1219200"/>
            <a:ext cx="8305800" cy="5334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PK"/>
              <a:t>A function that maps the entire set of values of a given attribute to a new set of replacement values s.t. each old value can be identified with one of the new values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PK"/>
              <a:t>Methods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Smoothing: Remove noise from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Attribute/feature construction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New attributes constructed from the given ones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Aggregation: Summarization, data cube construction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Normalization: Scaled to fall within a smaller, specified range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min-max normalization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z-score normalization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normalization by decimal scaling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PK" sz="2000"/>
              <a:t>Discretization: Concept hierarchy climbing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061">
            <a:extLst>
              <a:ext uri="{FF2B5EF4-FFF2-40B4-BE49-F238E27FC236}">
                <a16:creationId xmlns:a16="http://schemas.microsoft.com/office/drawing/2014/main" id="{CCAA69C5-04EE-4376-11B0-0ABEEF0AC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AADE4D3-63C0-D448-816C-5503E20255C3}" type="slidenum">
              <a:rPr lang="en-US" altLang="en-PK" sz="1200"/>
              <a:pPr eaLnBrk="1" hangingPunct="1"/>
              <a:t>85</a:t>
            </a:fld>
            <a:endParaRPr lang="en-US" altLang="en-PK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D4BD8E2-00A3-18E0-43A7-E2EDE2558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PK"/>
              <a:t>Normalization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CE3FBB7-1183-1A13-7F04-4C9A75F58B4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94658" y="1103024"/>
            <a:ext cx="8305800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PK" b="1" dirty="0"/>
              <a:t>Min-max normalization</a:t>
            </a:r>
            <a:r>
              <a:rPr lang="en-US" altLang="en-PK" dirty="0"/>
              <a:t>: to [</a:t>
            </a:r>
            <a:r>
              <a:rPr lang="en-US" altLang="en-PK" dirty="0" err="1"/>
              <a:t>new_min</a:t>
            </a:r>
            <a:r>
              <a:rPr lang="en-US" altLang="en-PK" baseline="-25000" dirty="0" err="1"/>
              <a:t>A</a:t>
            </a:r>
            <a:r>
              <a:rPr lang="en-US" altLang="en-PK" dirty="0"/>
              <a:t>, </a:t>
            </a:r>
            <a:r>
              <a:rPr lang="en-US" altLang="en-PK" dirty="0" err="1"/>
              <a:t>new_max</a:t>
            </a:r>
            <a:r>
              <a:rPr lang="en-US" altLang="en-PK" baseline="-25000" dirty="0" err="1"/>
              <a:t>A</a:t>
            </a:r>
            <a:r>
              <a:rPr lang="en-US" altLang="en-PK" dirty="0"/>
              <a:t>]</a:t>
            </a:r>
          </a:p>
          <a:p>
            <a:pPr lvl="1" eaLnBrk="1" hangingPunct="1">
              <a:lnSpc>
                <a:spcPct val="120000"/>
              </a:lnSpc>
            </a:pPr>
            <a:endParaRPr lang="en-US" altLang="en-PK" sz="2000" dirty="0"/>
          </a:p>
          <a:p>
            <a:pPr lvl="1" eaLnBrk="1" hangingPunct="1">
              <a:lnSpc>
                <a:spcPct val="120000"/>
              </a:lnSpc>
            </a:pPr>
            <a:endParaRPr lang="en-US" altLang="en-PK" sz="20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PK" sz="2000" dirty="0"/>
              <a:t>Ex.  Let income range $12,000 to $98,000 normalized to [0.0, 1.0].  Then $73,000 is mapped to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PK" b="1" dirty="0"/>
              <a:t>Z-score normalization</a:t>
            </a:r>
            <a:r>
              <a:rPr lang="en-US" altLang="en-PK" dirty="0"/>
              <a:t> (</a:t>
            </a:r>
            <a:r>
              <a:rPr lang="el-GR" altLang="en-PK" dirty="0"/>
              <a:t>μ</a:t>
            </a:r>
            <a:r>
              <a:rPr lang="en-US" altLang="en-PK" dirty="0"/>
              <a:t>: mean, </a:t>
            </a:r>
            <a:r>
              <a:rPr lang="el-GR" altLang="en-PK" dirty="0"/>
              <a:t>σ</a:t>
            </a:r>
            <a:r>
              <a:rPr lang="en-US" altLang="en-PK" dirty="0"/>
              <a:t>: standard deviation):</a:t>
            </a:r>
          </a:p>
          <a:p>
            <a:pPr eaLnBrk="1" hangingPunct="1">
              <a:lnSpc>
                <a:spcPct val="120000"/>
              </a:lnSpc>
            </a:pPr>
            <a:endParaRPr lang="en-US" altLang="en-PK" dirty="0"/>
          </a:p>
          <a:p>
            <a:pPr lvl="1" eaLnBrk="1" hangingPunct="1">
              <a:lnSpc>
                <a:spcPct val="120000"/>
              </a:lnSpc>
            </a:pPr>
            <a:endParaRPr lang="en-US" altLang="en-PK" sz="20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PK" sz="2000" dirty="0"/>
              <a:t>Ex. Let </a:t>
            </a:r>
            <a:r>
              <a:rPr lang="el-GR" altLang="en-PK" sz="2000" dirty="0"/>
              <a:t>μ</a:t>
            </a:r>
            <a:r>
              <a:rPr lang="en-US" altLang="en-PK" sz="2000" dirty="0"/>
              <a:t> = 54,000, </a:t>
            </a:r>
            <a:r>
              <a:rPr lang="el-GR" altLang="en-PK" sz="2000" dirty="0"/>
              <a:t>σ</a:t>
            </a:r>
            <a:r>
              <a:rPr lang="en-US" altLang="en-PK" sz="2000" dirty="0"/>
              <a:t> = 16,000.  Then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b="1" dirty="0"/>
              <a:t>Normalization by decimal scaling</a:t>
            </a:r>
          </a:p>
        </p:txBody>
      </p:sp>
      <p:graphicFrame>
        <p:nvGraphicFramePr>
          <p:cNvPr id="56325" name="Object 4">
            <a:extLst>
              <a:ext uri="{FF2B5EF4-FFF2-40B4-BE49-F238E27FC236}">
                <a16:creationId xmlns:a16="http://schemas.microsoft.com/office/drawing/2014/main" id="{70E37FFB-33F0-2DA0-B2B9-974993799309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705600" y="2895600"/>
          <a:ext cx="2514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1206400" imgH="9652000" progId="Equation.3">
                  <p:embed/>
                </p:oleObj>
              </mc:Choice>
              <mc:Fallback>
                <p:oleObj name="Equation" r:id="rId3" imgW="51206400" imgH="9652000" progId="Equation.3">
                  <p:embed/>
                  <p:pic>
                    <p:nvPicPr>
                      <p:cNvPr id="56325" name="Object 4">
                        <a:extLst>
                          <a:ext uri="{FF2B5EF4-FFF2-40B4-BE49-F238E27FC236}">
                            <a16:creationId xmlns:a16="http://schemas.microsoft.com/office/drawing/2014/main" id="{70E37FFB-33F0-2DA0-B2B9-974993799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895600"/>
                        <a:ext cx="2514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>
            <a:extLst>
              <a:ext uri="{FF2B5EF4-FFF2-40B4-BE49-F238E27FC236}">
                <a16:creationId xmlns:a16="http://schemas.microsoft.com/office/drawing/2014/main" id="{EA4B5855-1884-8460-1631-7A3AF865C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1828801"/>
          <a:ext cx="5943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949300" imgH="9067800" progId="Equation.3">
                  <p:embed/>
                </p:oleObj>
              </mc:Choice>
              <mc:Fallback>
                <p:oleObj name="Equation" r:id="rId5" imgW="76949300" imgH="9067800" progId="Equation.3">
                  <p:embed/>
                  <p:pic>
                    <p:nvPicPr>
                      <p:cNvPr id="56326" name="Object 5">
                        <a:extLst>
                          <a:ext uri="{FF2B5EF4-FFF2-40B4-BE49-F238E27FC236}">
                            <a16:creationId xmlns:a16="http://schemas.microsoft.com/office/drawing/2014/main" id="{EA4B5855-1884-8460-1631-7A3AF865C3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28801"/>
                        <a:ext cx="5943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6">
            <a:extLst>
              <a:ext uri="{FF2B5EF4-FFF2-40B4-BE49-F238E27FC236}">
                <a16:creationId xmlns:a16="http://schemas.microsoft.com/office/drawing/2014/main" id="{D3F9D917-2551-BD6B-6F1C-595511EED0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3886200"/>
          <a:ext cx="14478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630400" imgH="9067800" progId="Equation.3">
                  <p:embed/>
                </p:oleObj>
              </mc:Choice>
              <mc:Fallback>
                <p:oleObj name="Equation" r:id="rId7" imgW="14630400" imgH="9067800" progId="Equation.3">
                  <p:embed/>
                  <p:pic>
                    <p:nvPicPr>
                      <p:cNvPr id="56327" name="Object 6">
                        <a:extLst>
                          <a:ext uri="{FF2B5EF4-FFF2-40B4-BE49-F238E27FC236}">
                            <a16:creationId xmlns:a16="http://schemas.microsoft.com/office/drawing/2014/main" id="{D3F9D917-2551-BD6B-6F1C-595511EED0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86200"/>
                        <a:ext cx="14478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7">
            <a:extLst>
              <a:ext uri="{FF2B5EF4-FFF2-40B4-BE49-F238E27FC236}">
                <a16:creationId xmlns:a16="http://schemas.microsoft.com/office/drawing/2014/main" id="{C2C777F5-7E97-A9FD-B99D-45E56A12B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60232"/>
              </p:ext>
            </p:extLst>
          </p:nvPr>
        </p:nvGraphicFramePr>
        <p:xfrm>
          <a:off x="3695700" y="5448279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04600" imgH="9067800" progId="Equation.3">
                  <p:embed/>
                </p:oleObj>
              </mc:Choice>
              <mc:Fallback>
                <p:oleObj name="Equation" r:id="rId9" imgW="11404600" imgH="9067800" progId="Equation.3">
                  <p:embed/>
                  <p:pic>
                    <p:nvPicPr>
                      <p:cNvPr id="56328" name="Object 7">
                        <a:extLst>
                          <a:ext uri="{FF2B5EF4-FFF2-40B4-BE49-F238E27FC236}">
                            <a16:creationId xmlns:a16="http://schemas.microsoft.com/office/drawing/2014/main" id="{C2C777F5-7E97-A9FD-B99D-45E56A12B3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5448279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8">
            <a:extLst>
              <a:ext uri="{FF2B5EF4-FFF2-40B4-BE49-F238E27FC236}">
                <a16:creationId xmlns:a16="http://schemas.microsoft.com/office/drawing/2014/main" id="{189635B2-9E41-F9D6-0A30-BD529A3A1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1" y="3321051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28900" imgH="4978400" progId="Equation.3">
                  <p:embed/>
                </p:oleObj>
              </mc:Choice>
              <mc:Fallback>
                <p:oleObj name="Equation" r:id="rId11" imgW="2628900" imgH="4978400" progId="Equation.3">
                  <p:embed/>
                  <p:pic>
                    <p:nvPicPr>
                      <p:cNvPr id="56329" name="Object 8">
                        <a:extLst>
                          <a:ext uri="{FF2B5EF4-FFF2-40B4-BE49-F238E27FC236}">
                            <a16:creationId xmlns:a16="http://schemas.microsoft.com/office/drawing/2014/main" id="{189635B2-9E41-F9D6-0A30-BD529A3A1F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1" y="3321051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Text Box 9">
            <a:extLst>
              <a:ext uri="{FF2B5EF4-FFF2-40B4-BE49-F238E27FC236}">
                <a16:creationId xmlns:a16="http://schemas.microsoft.com/office/drawing/2014/main" id="{5B7F5122-8939-BD95-12AD-57EF0BF7D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18" y="5651964"/>
            <a:ext cx="612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PK" sz="2000" dirty="0">
                <a:latin typeface="Times New Roman" panose="02020603050405020304" pitchFamily="18" charset="0"/>
              </a:rPr>
              <a:t>Where </a:t>
            </a:r>
            <a:r>
              <a:rPr lang="en-US" altLang="en-PK" i="1" dirty="0">
                <a:latin typeface="Times New Roman" panose="02020603050405020304" pitchFamily="18" charset="0"/>
              </a:rPr>
              <a:t>j</a:t>
            </a:r>
            <a:r>
              <a:rPr lang="en-US" altLang="en-PK" sz="2000" dirty="0">
                <a:latin typeface="Times New Roman" panose="02020603050405020304" pitchFamily="18" charset="0"/>
              </a:rPr>
              <a:t> is the smallest integer such that Max(|</a:t>
            </a:r>
            <a:r>
              <a:rPr lang="el-GR" altLang="en-P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US" altLang="en-P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PK" sz="2000" dirty="0">
                <a:latin typeface="Times New Roman" panose="02020603050405020304" pitchFamily="18" charset="0"/>
              </a:rPr>
              <a:t>|) &lt; 1</a:t>
            </a:r>
            <a:endParaRPr lang="en-US" altLang="en-PK" dirty="0">
              <a:latin typeface="Times New Roman" panose="02020603050405020304" pitchFamily="18" charset="0"/>
            </a:endParaRPr>
          </a:p>
        </p:txBody>
      </p:sp>
      <p:graphicFrame>
        <p:nvGraphicFramePr>
          <p:cNvPr id="56331" name="Object 10">
            <a:extLst>
              <a:ext uri="{FF2B5EF4-FFF2-40B4-BE49-F238E27FC236}">
                <a16:creationId xmlns:a16="http://schemas.microsoft.com/office/drawing/2014/main" id="{AC65C63A-68B2-C01E-A695-7285AE768903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86601" y="4592638"/>
          <a:ext cx="19526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518600" imgH="9652000" progId="Equation.3">
                  <p:embed/>
                </p:oleObj>
              </mc:Choice>
              <mc:Fallback>
                <p:oleObj name="Equation" r:id="rId13" imgW="34518600" imgH="9652000" progId="Equation.3">
                  <p:embed/>
                  <p:pic>
                    <p:nvPicPr>
                      <p:cNvPr id="56331" name="Object 10">
                        <a:extLst>
                          <a:ext uri="{FF2B5EF4-FFF2-40B4-BE49-F238E27FC236}">
                            <a16:creationId xmlns:a16="http://schemas.microsoft.com/office/drawing/2014/main" id="{AC65C63A-68B2-C01E-A695-7285AE768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592638"/>
                        <a:ext cx="19526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61">
            <a:extLst>
              <a:ext uri="{FF2B5EF4-FFF2-40B4-BE49-F238E27FC236}">
                <a16:creationId xmlns:a16="http://schemas.microsoft.com/office/drawing/2014/main" id="{036BB11C-02DC-D3F4-E2D8-9DEA424650D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610ED36-0F0D-CB4D-8A62-9804679BF352}" type="slidenum">
              <a:rPr lang="en-US" altLang="en-PK" sz="1200"/>
              <a:pPr eaLnBrk="1" hangingPunct="1"/>
              <a:t>86</a:t>
            </a:fld>
            <a:endParaRPr lang="en-US" altLang="en-PK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4CEB9707-572D-FA54-30E5-0D31E07E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>
                <a:solidFill>
                  <a:srgbClr val="170981"/>
                </a:solidFill>
              </a:rPr>
              <a:t>Discretization</a:t>
            </a:r>
            <a:r>
              <a:rPr lang="en-US" altLang="en-PK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B79DFBB3-BB3E-036E-7F04-A5A2AB445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8534400" cy="5334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PK" sz="2000"/>
              <a:t>Three types of attributes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Nominal—values from an unordered set, e.g., color, profession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Ordinal—values from an ordered set, e.g., military or academic rank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Numeric—real numbers, e.g., integer or real numbers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PK" sz="2000"/>
              <a:t>Discretization: Divide the range of a continuous attribute into intervals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Interval labels can then be used to replace actual data values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Reduce data size by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Supervised vs.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Split (top-down) vs. merge (bottom-up)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Discretization can be performed recursively on an attribute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/>
              <a:t>Prepare for further analysis, e.g., classification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061">
            <a:extLst>
              <a:ext uri="{FF2B5EF4-FFF2-40B4-BE49-F238E27FC236}">
                <a16:creationId xmlns:a16="http://schemas.microsoft.com/office/drawing/2014/main" id="{515D513C-5943-4224-0B57-2A597B0A89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8763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52D73CD9-D7C6-B24B-BB35-F6470133F07A}" type="slidenum">
              <a:rPr lang="en-US" altLang="en-PK" sz="1200"/>
              <a:pPr algn="r" eaLnBrk="1" hangingPunct="1"/>
              <a:t>87</a:t>
            </a:fld>
            <a:endParaRPr lang="en-US" altLang="en-PK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BFABC2C8-4EAD-086A-4A0F-A3C964972A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en-PK"/>
              <a:t>Data Discretization Methods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BF7625BC-CD60-5E60-FD57-B9889FF06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28800" y="1295400"/>
            <a:ext cx="86106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PK" sz="2400"/>
              <a:t>Typical methods: All the methods can be applied recursively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sz="2400">
                <a:solidFill>
                  <a:schemeClr val="hlink"/>
                </a:solidFill>
              </a:rPr>
              <a:t>Binning</a:t>
            </a:r>
            <a:r>
              <a:rPr lang="en-US" altLang="en-PK" sz="2400"/>
              <a:t>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PK"/>
              <a:t>Top-down split,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sz="2400">
                <a:solidFill>
                  <a:schemeClr val="hlink"/>
                </a:solidFill>
              </a:rPr>
              <a:t>Histogram analysis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PK"/>
              <a:t>Top-down split,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sz="2400">
                <a:solidFill>
                  <a:schemeClr val="hlink"/>
                </a:solidFill>
              </a:rPr>
              <a:t>Clustering analysis</a:t>
            </a:r>
            <a:r>
              <a:rPr lang="en-US" altLang="en-PK" sz="2400"/>
              <a:t> (unsupervised, top-down split or bottom-up merge)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sz="2400">
                <a:solidFill>
                  <a:schemeClr val="hlink"/>
                </a:solidFill>
              </a:rPr>
              <a:t>Decision-tree analysis</a:t>
            </a:r>
            <a:r>
              <a:rPr lang="en-US" altLang="en-PK" sz="2400"/>
              <a:t> (supervised, top-down split)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PK" sz="2400">
                <a:solidFill>
                  <a:schemeClr val="hlink"/>
                </a:solidFill>
                <a:sym typeface="Symbol" pitchFamily="2" charset="2"/>
              </a:rPr>
              <a:t>Correlation (e.g., </a:t>
            </a:r>
            <a:r>
              <a:rPr lang="en-US" altLang="en-PK" sz="2400" baseline="30000">
                <a:solidFill>
                  <a:schemeClr val="hlink"/>
                </a:solidFill>
              </a:rPr>
              <a:t>2</a:t>
            </a:r>
            <a:r>
              <a:rPr lang="en-US" altLang="en-PK" sz="2400">
                <a:solidFill>
                  <a:schemeClr val="hlink"/>
                </a:solidFill>
              </a:rPr>
              <a:t>) analysis</a:t>
            </a:r>
            <a:r>
              <a:rPr lang="en-US" altLang="en-PK" sz="2400"/>
              <a:t> (unsupervised, bottom-up merge)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061">
            <a:extLst>
              <a:ext uri="{FF2B5EF4-FFF2-40B4-BE49-F238E27FC236}">
                <a16:creationId xmlns:a16="http://schemas.microsoft.com/office/drawing/2014/main" id="{E67CC192-AD08-4DD9-9AC1-13A9B81791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B0421CF-2DD4-9740-BDF6-C063FC9D4557}" type="slidenum">
              <a:rPr lang="en-US" altLang="en-PK" sz="1200"/>
              <a:pPr eaLnBrk="1" hangingPunct="1"/>
              <a:t>88</a:t>
            </a:fld>
            <a:endParaRPr lang="en-US" altLang="en-PK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568EC63-6FA9-BD66-0C1D-2286D2593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9372600" cy="609600"/>
          </a:xfrm>
        </p:spPr>
        <p:txBody>
          <a:bodyPr/>
          <a:lstStyle/>
          <a:p>
            <a:pPr eaLnBrk="1" hangingPunct="1"/>
            <a:r>
              <a:rPr lang="en-US" altLang="en-PK" sz="3200"/>
              <a:t>Simple Discretization: Binning</a:t>
            </a:r>
            <a:endParaRPr lang="en-US" altLang="en-PK"/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B0458F4C-3BE8-1853-1DBC-19C6F5132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8458200" cy="5181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PK" sz="2000">
                <a:solidFill>
                  <a:schemeClr val="hlink"/>
                </a:solidFill>
              </a:rPr>
              <a:t>Equal-width</a:t>
            </a:r>
            <a:r>
              <a:rPr lang="en-US" altLang="en-PK" sz="2000"/>
              <a:t> (distance)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Divides the range into </a:t>
            </a:r>
            <a:r>
              <a:rPr lang="en-US" altLang="en-PK" i="1"/>
              <a:t>N</a:t>
            </a:r>
            <a:r>
              <a:rPr lang="en-US" altLang="en-PK"/>
              <a:t> intervals of equal size: </a:t>
            </a:r>
            <a:r>
              <a:rPr lang="en-US" altLang="en-PK">
                <a:solidFill>
                  <a:srgbClr val="39513E"/>
                </a:solidFill>
              </a:rPr>
              <a:t>uniform grid</a:t>
            </a:r>
            <a:endParaRPr lang="en-US" altLang="en-PK">
              <a:solidFill>
                <a:schemeClr val="hlink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if </a:t>
            </a:r>
            <a:r>
              <a:rPr lang="en-US" altLang="en-PK" i="1"/>
              <a:t>A</a:t>
            </a:r>
            <a:r>
              <a:rPr lang="en-US" altLang="en-PK"/>
              <a:t> and </a:t>
            </a:r>
            <a:r>
              <a:rPr lang="en-US" altLang="en-PK" i="1"/>
              <a:t>B</a:t>
            </a:r>
            <a:r>
              <a:rPr lang="en-US" altLang="en-PK"/>
              <a:t> are the lowest and highest values of the attribute, the width of intervals will be: </a:t>
            </a:r>
            <a:r>
              <a:rPr lang="en-US" altLang="en-PK" i="1"/>
              <a:t>W </a:t>
            </a:r>
            <a:r>
              <a:rPr lang="en-US" altLang="en-PK"/>
              <a:t>= (</a:t>
            </a:r>
            <a:r>
              <a:rPr lang="en-US" altLang="en-PK" i="1"/>
              <a:t>B </a:t>
            </a:r>
            <a:r>
              <a:rPr lang="en-US" altLang="en-PK"/>
              <a:t>–</a:t>
            </a:r>
            <a:r>
              <a:rPr lang="en-US" altLang="en-PK" i="1"/>
              <a:t>A</a:t>
            </a:r>
            <a:r>
              <a:rPr lang="en-US" altLang="en-PK"/>
              <a:t>)/</a:t>
            </a:r>
            <a:r>
              <a:rPr lang="en-US" altLang="en-PK" i="1"/>
              <a:t>N.</a:t>
            </a:r>
            <a:endParaRPr lang="en-US" altLang="en-PK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The most straightforward, but outliers may dominate presentation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Skewed data is not handled well</a:t>
            </a:r>
            <a:endParaRPr lang="en-US" altLang="en-PK" i="1"/>
          </a:p>
          <a:p>
            <a:pPr eaLnBrk="1" hangingPunct="1">
              <a:lnSpc>
                <a:spcPct val="150000"/>
              </a:lnSpc>
            </a:pPr>
            <a:r>
              <a:rPr lang="en-US" altLang="en-PK" sz="2000">
                <a:solidFill>
                  <a:schemeClr val="hlink"/>
                </a:solidFill>
              </a:rPr>
              <a:t>Equal-depth</a:t>
            </a:r>
            <a:r>
              <a:rPr lang="en-US" altLang="en-PK" sz="2000"/>
              <a:t> (frequency)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Divides the range into </a:t>
            </a:r>
            <a:r>
              <a:rPr lang="en-US" altLang="en-PK" i="1"/>
              <a:t>N</a:t>
            </a:r>
            <a:r>
              <a:rPr lang="en-US" altLang="en-PK"/>
              <a:t> intervals, each containing approximately same number of samples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Good data scaling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PK"/>
              <a:t>Managing categorical attributes can be tricky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061">
            <a:extLst>
              <a:ext uri="{FF2B5EF4-FFF2-40B4-BE49-F238E27FC236}">
                <a16:creationId xmlns:a16="http://schemas.microsoft.com/office/drawing/2014/main" id="{664EC237-2349-5332-F671-2FF57093EA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BB208DC-2627-7641-A3C2-4A08EF1048AF}" type="slidenum">
              <a:rPr lang="en-US" altLang="en-PK" sz="1200"/>
              <a:pPr eaLnBrk="1" hangingPunct="1"/>
              <a:t>89</a:t>
            </a:fld>
            <a:endParaRPr lang="en-US" altLang="en-PK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C8F08D8-46E0-78B5-1FB3-FC0188956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9067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PK"/>
              <a:t>Binning Methods for Data Smoothing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2D715E8-9C50-391A-8338-4E67AA3B0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077200" cy="5029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Char char="q"/>
            </a:pPr>
            <a:r>
              <a:rPr lang="en-US" altLang="en-PK" sz="2000"/>
              <a:t>Sorted data for price (in dollars): 4, 8, 9, 15, 21, 21, 24, 25, 26, 28, 29, 34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*  Partition into equal-frequency (</a:t>
            </a:r>
            <a:r>
              <a:rPr lang="en-US" altLang="en-PK" sz="2000" b="1"/>
              <a:t>equi-depth</a:t>
            </a:r>
            <a:r>
              <a:rPr lang="en-US" altLang="en-PK" sz="2000"/>
              <a:t>) bins: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1: 4, 8, 9, 15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2: 21, 21, 24, 25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3: 26, 28, 29, 34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*  Smoothing by </a:t>
            </a:r>
            <a:r>
              <a:rPr lang="en-US" altLang="en-PK" sz="2000" b="1"/>
              <a:t>bin means</a:t>
            </a:r>
            <a:r>
              <a:rPr lang="en-US" altLang="en-PK" sz="2000"/>
              <a:t>: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1: 9, 9, 9, 9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2: 23, 23, 23, 23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3: 29, 29, 29, 29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*  Smoothing by </a:t>
            </a:r>
            <a:r>
              <a:rPr lang="en-US" altLang="en-PK" sz="2000" b="1"/>
              <a:t>bin boundaries</a:t>
            </a:r>
            <a:r>
              <a:rPr lang="en-US" altLang="en-PK" sz="2000"/>
              <a:t>: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1: 4, 4, 4, 15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2: 21, 21, 25, 25</a:t>
            </a:r>
          </a:p>
          <a:p>
            <a:pPr eaLnBrk="1" hangingPunct="1">
              <a:buFontTx/>
              <a:buNone/>
            </a:pPr>
            <a:r>
              <a:rPr lang="en-US" altLang="en-PK" sz="2000"/>
              <a:t>      - Bin 3: 26, 26, 26, 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7EA8-103E-40B5-A440-E7B9FC30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Noisy Data?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E3EC-5A77-4278-81E5-CDCDCF64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Binning</a:t>
            </a:r>
          </a:p>
          <a:p>
            <a:pPr lvl="1"/>
            <a:r>
              <a:rPr lang="en-US" dirty="0"/>
              <a:t>first sort data and partition into (equal-frequency) bins</a:t>
            </a:r>
          </a:p>
          <a:p>
            <a:pPr lvl="1"/>
            <a:r>
              <a:rPr lang="en-US" dirty="0"/>
              <a:t>then one can smooth by bin means,  smooth by bin median, smooth by bin boundaries, etc.</a:t>
            </a:r>
          </a:p>
          <a:p>
            <a:r>
              <a:rPr lang="en-US" b="1" dirty="0"/>
              <a:t>Regression</a:t>
            </a:r>
          </a:p>
          <a:p>
            <a:pPr lvl="1"/>
            <a:r>
              <a:rPr lang="en-US" dirty="0"/>
              <a:t>smooth by fitting the data into regression functions</a:t>
            </a:r>
          </a:p>
          <a:p>
            <a:r>
              <a:rPr lang="en-US" b="1" dirty="0"/>
              <a:t>Clustering</a:t>
            </a:r>
          </a:p>
          <a:p>
            <a:pPr lvl="1"/>
            <a:r>
              <a:rPr lang="en-US" dirty="0"/>
              <a:t>detect and remove outliers</a:t>
            </a:r>
          </a:p>
          <a:p>
            <a:r>
              <a:rPr lang="en-US" b="1" dirty="0"/>
              <a:t>Combined computer and human inspection</a:t>
            </a:r>
          </a:p>
          <a:p>
            <a:pPr lvl="1"/>
            <a:r>
              <a:rPr lang="en-US" dirty="0"/>
              <a:t>detect suspicious values and check by human (e.g., deal with possible outliers)</a:t>
            </a:r>
          </a:p>
          <a:p>
            <a:pPr lvl="1"/>
            <a:r>
              <a:rPr lang="en-US" dirty="0"/>
              <a:t>Outlier analysis</a:t>
            </a: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3D43-917B-44A9-89B1-494F04E6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FAD1BE-8A8F-413C-A18C-1C3971D8658D}"/>
              </a:ext>
            </a:extLst>
          </p:cNvPr>
          <p:cNvSpPr/>
          <p:nvPr/>
        </p:nvSpPr>
        <p:spPr>
          <a:xfrm>
            <a:off x="1235242" y="1346218"/>
            <a:ext cx="1475874" cy="46654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52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061">
            <a:extLst>
              <a:ext uri="{FF2B5EF4-FFF2-40B4-BE49-F238E27FC236}">
                <a16:creationId xmlns:a16="http://schemas.microsoft.com/office/drawing/2014/main" id="{AFD6F125-A4E7-D4EF-627E-F5589928F0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8763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66ABC653-2D28-9045-B1C7-FCAD3A227EFE}" type="slidenum">
              <a:rPr lang="en-US" altLang="en-PK" sz="1200"/>
              <a:pPr algn="r" eaLnBrk="1" hangingPunct="1"/>
              <a:t>90</a:t>
            </a:fld>
            <a:endParaRPr lang="en-US" altLang="en-PK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2CC8606E-CB01-DD3F-DEED-01D672ACD4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0"/>
            <a:ext cx="8763000" cy="1219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PK"/>
              <a:t>Discretization Without Using Class Labels</a:t>
            </a:r>
            <a:br>
              <a:rPr lang="en-US" altLang="en-PK"/>
            </a:br>
            <a:r>
              <a:rPr lang="en-US" altLang="en-PK"/>
              <a:t>(Binning vs. Clustering) </a:t>
            </a:r>
          </a:p>
        </p:txBody>
      </p:sp>
      <p:pic>
        <p:nvPicPr>
          <p:cNvPr id="61444" name="Picture 3">
            <a:extLst>
              <a:ext uri="{FF2B5EF4-FFF2-40B4-BE49-F238E27FC236}">
                <a16:creationId xmlns:a16="http://schemas.microsoft.com/office/drawing/2014/main" id="{07ECE6E0-CBBE-9DF6-82AC-80727F44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41148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>
            <a:extLst>
              <a:ext uri="{FF2B5EF4-FFF2-40B4-BE49-F238E27FC236}">
                <a16:creationId xmlns:a16="http://schemas.microsoft.com/office/drawing/2014/main" id="{3E1EB9D7-A44F-4D63-7052-AB990FC0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4495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5">
            <a:extLst>
              <a:ext uri="{FF2B5EF4-FFF2-40B4-BE49-F238E27FC236}">
                <a16:creationId xmlns:a16="http://schemas.microsoft.com/office/drawing/2014/main" id="{8EFEB1E2-FFFE-D6D0-DC5A-DE09E5F6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1"/>
            <a:ext cx="41910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6">
            <a:extLst>
              <a:ext uri="{FF2B5EF4-FFF2-40B4-BE49-F238E27FC236}">
                <a16:creationId xmlns:a16="http://schemas.microsoft.com/office/drawing/2014/main" id="{2D6C6883-E4F0-962F-7AE7-8F4355499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PK" altLang="en-PK" sz="1400" b="1">
              <a:latin typeface="Arial" panose="020B0604020202020204" pitchFamily="34" charset="0"/>
            </a:endParaRPr>
          </a:p>
        </p:txBody>
      </p:sp>
      <p:sp>
        <p:nvSpPr>
          <p:cNvPr id="61448" name="Text Box 7">
            <a:extLst>
              <a:ext uri="{FF2B5EF4-FFF2-40B4-BE49-F238E27FC236}">
                <a16:creationId xmlns:a16="http://schemas.microsoft.com/office/drawing/2014/main" id="{FBCEEEEA-7145-C29C-AB90-2809A9B2A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100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PK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61449" name="Text Box 8">
            <a:extLst>
              <a:ext uri="{FF2B5EF4-FFF2-40B4-BE49-F238E27FC236}">
                <a16:creationId xmlns:a16="http://schemas.microsoft.com/office/drawing/2014/main" id="{D67EC7CD-EBF8-25F2-2692-18F70C1B7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8100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PK" sz="1400" b="1">
                <a:latin typeface="Arial" panose="020B0604020202020204" pitchFamily="34" charset="0"/>
              </a:rPr>
              <a:t>Equal interval width (binning)</a:t>
            </a:r>
          </a:p>
        </p:txBody>
      </p:sp>
      <p:sp>
        <p:nvSpPr>
          <p:cNvPr id="61450" name="Text Box 9">
            <a:extLst>
              <a:ext uri="{FF2B5EF4-FFF2-40B4-BE49-F238E27FC236}">
                <a16:creationId xmlns:a16="http://schemas.microsoft.com/office/drawing/2014/main" id="{F0996E60-56B8-A9E4-EEAC-87E2C37C9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1722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PK" sz="1400" b="1">
                <a:latin typeface="Arial" panose="020B0604020202020204" pitchFamily="34" charset="0"/>
              </a:rPr>
              <a:t>Equal frequency (binning)</a:t>
            </a:r>
          </a:p>
        </p:txBody>
      </p:sp>
      <p:sp>
        <p:nvSpPr>
          <p:cNvPr id="61451" name="Text Box 10">
            <a:extLst>
              <a:ext uri="{FF2B5EF4-FFF2-40B4-BE49-F238E27FC236}">
                <a16:creationId xmlns:a16="http://schemas.microsoft.com/office/drawing/2014/main" id="{B654F950-04D5-4A00-6A43-A25860FFD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172200"/>
            <a:ext cx="3733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PK" sz="1400" b="1">
                <a:latin typeface="Arial" panose="020B0604020202020204" pitchFamily="34" charset="0"/>
              </a:rPr>
              <a:t>K-means clustering leads to better results</a:t>
            </a:r>
          </a:p>
        </p:txBody>
      </p:sp>
      <p:pic>
        <p:nvPicPr>
          <p:cNvPr id="61452" name="Picture 11">
            <a:extLst>
              <a:ext uri="{FF2B5EF4-FFF2-40B4-BE49-F238E27FC236}">
                <a16:creationId xmlns:a16="http://schemas.microsoft.com/office/drawing/2014/main" id="{A4D5F53C-A783-FE98-415F-C566B86D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68726"/>
            <a:ext cx="48768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061">
            <a:extLst>
              <a:ext uri="{FF2B5EF4-FFF2-40B4-BE49-F238E27FC236}">
                <a16:creationId xmlns:a16="http://schemas.microsoft.com/office/drawing/2014/main" id="{9E829256-F530-B953-5E73-C3F711EBFE8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8763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D3D4753-4898-BC40-BD4C-67374A1EEF99}" type="slidenum">
              <a:rPr lang="en-US" altLang="en-PK" sz="1200"/>
              <a:pPr algn="r" eaLnBrk="1" hangingPunct="1"/>
              <a:t>91</a:t>
            </a:fld>
            <a:endParaRPr lang="en-US" altLang="en-PK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814CC8E2-A498-40B1-1D3C-57BF175CC3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0"/>
            <a:ext cx="8585200" cy="1219200"/>
          </a:xfrm>
        </p:spPr>
        <p:txBody>
          <a:bodyPr/>
          <a:lstStyle/>
          <a:p>
            <a:pPr eaLnBrk="1" hangingPunct="1"/>
            <a:r>
              <a:rPr lang="en-US" altLang="en-PK" sz="4000">
                <a:cs typeface="Times New Roman" panose="02020603050405020304" pitchFamily="18" charset="0"/>
              </a:rPr>
              <a:t>Discretization by </a:t>
            </a:r>
            <a:r>
              <a:rPr lang="en-US" altLang="en-PK" sz="4000"/>
              <a:t>Classification &amp; Correlation Analysis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A0C6E0A9-9811-5EBD-5CC0-177004B4EC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95400"/>
            <a:ext cx="8394700" cy="5181600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pPr marL="285750" indent="-285750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>
                <a:cs typeface="Times New Roman" panose="02020603050405020304" pitchFamily="18" charset="0"/>
              </a:rPr>
              <a:t>Classification (e.g., decision tree analysis)</a:t>
            </a: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/>
              <a:t>Supervised: Given class labels, e.g., cancerous vs. benign</a:t>
            </a: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>
                <a:cs typeface="Times New Roman" panose="02020603050405020304" pitchFamily="18" charset="0"/>
              </a:rPr>
              <a:t>Using </a:t>
            </a:r>
            <a:r>
              <a:rPr lang="en-US" altLang="en-PK" sz="2000" i="1">
                <a:cs typeface="Times New Roman" panose="02020603050405020304" pitchFamily="18" charset="0"/>
              </a:rPr>
              <a:t>entropy</a:t>
            </a:r>
            <a:r>
              <a:rPr lang="en-US" altLang="en-PK" sz="2000">
                <a:cs typeface="Times New Roman" panose="02020603050405020304" pitchFamily="18" charset="0"/>
              </a:rPr>
              <a:t> to determine split point (discretization point)</a:t>
            </a:r>
            <a:endParaRPr lang="en-US" altLang="en-PK" sz="2000"/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/>
              <a:t>Top-down, recursive split</a:t>
            </a: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/>
              <a:t>Details to be covered in Chapter 7</a:t>
            </a:r>
            <a:endParaRPr lang="en-US" altLang="en-PK" sz="2000"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>
                <a:cs typeface="Times New Roman" panose="02020603050405020304" pitchFamily="18" charset="0"/>
              </a:rPr>
              <a:t>Correlation analysis (e.g., Chi-merge: </a:t>
            </a:r>
            <a:r>
              <a:rPr lang="el-GR" altLang="en-PK">
                <a:cs typeface="Tahoma" panose="020B0604030504040204" pitchFamily="34" charset="0"/>
              </a:rPr>
              <a:t>χ</a:t>
            </a:r>
            <a:r>
              <a:rPr lang="en-US" altLang="en-PK" baseline="30000">
                <a:cs typeface="Tahoma" panose="020B0604030504040204" pitchFamily="34" charset="0"/>
              </a:rPr>
              <a:t>2</a:t>
            </a:r>
            <a:r>
              <a:rPr lang="en-US" altLang="en-PK">
                <a:cs typeface="Tahoma" panose="020B0604030504040204" pitchFamily="34" charset="0"/>
              </a:rPr>
              <a:t>-based discretization</a:t>
            </a:r>
            <a:r>
              <a:rPr lang="en-US" altLang="en-PK">
                <a:cs typeface="Times New Roman" panose="02020603050405020304" pitchFamily="18" charset="0"/>
              </a:rPr>
              <a:t>)</a:t>
            </a:r>
            <a:endParaRPr lang="en-US" altLang="en-PK">
              <a:cs typeface="Tahoma" panose="020B0604030504040204" pitchFamily="34" charset="0"/>
            </a:endParaRP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>
                <a:cs typeface="Tahoma" panose="020B0604030504040204" pitchFamily="34" charset="0"/>
              </a:rPr>
              <a:t>Supervised: use class information</a:t>
            </a: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>
                <a:cs typeface="Tahoma" panose="020B0604030504040204" pitchFamily="34" charset="0"/>
              </a:rPr>
              <a:t>Bottom-up merge: find the best neighboring intervals (those having similar distributions of classes, i.e., low </a:t>
            </a:r>
            <a:r>
              <a:rPr lang="el-GR" altLang="en-PK" sz="2000">
                <a:cs typeface="Tahoma" panose="020B0604030504040204" pitchFamily="34" charset="0"/>
              </a:rPr>
              <a:t>χ</a:t>
            </a:r>
            <a:r>
              <a:rPr lang="en-US" altLang="en-PK" sz="2000" baseline="30000">
                <a:cs typeface="Tahoma" panose="020B0604030504040204" pitchFamily="34" charset="0"/>
              </a:rPr>
              <a:t>2</a:t>
            </a:r>
            <a:r>
              <a:rPr lang="en-US" altLang="en-PK" sz="2000">
                <a:cs typeface="Tahoma" panose="020B0604030504040204" pitchFamily="34" charset="0"/>
              </a:rPr>
              <a:t> values) to merge</a:t>
            </a:r>
          </a:p>
          <a:p>
            <a:pPr lvl="1" algn="just">
              <a:lnSpc>
                <a:spcPct val="145000"/>
              </a:lnSpc>
              <a:tabLst>
                <a:tab pos="1198563" algn="l"/>
              </a:tabLst>
            </a:pPr>
            <a:r>
              <a:rPr lang="en-US" altLang="en-PK" sz="2000">
                <a:cs typeface="Tahoma" panose="020B0604030504040204" pitchFamily="34" charset="0"/>
              </a:rPr>
              <a:t>Merge performed recursively, until a predefined stopping condition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8F05A816-1A68-EB56-40D7-5DD7847CD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PK" altLang="en-PK" sz="1400" b="1">
              <a:latin typeface="Arial" panose="020B0604020202020204" pitchFamily="34" charset="0"/>
            </a:endParaRPr>
          </a:p>
        </p:txBody>
      </p:sp>
      <p:sp>
        <p:nvSpPr>
          <p:cNvPr id="62470" name="Rectangle 7">
            <a:extLst>
              <a:ext uri="{FF2B5EF4-FFF2-40B4-BE49-F238E27FC236}">
                <a16:creationId xmlns:a16="http://schemas.microsoft.com/office/drawing/2014/main" id="{A9C4AA4E-20F2-E35C-A31A-806586E4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PK" altLang="en-PK" sz="14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061">
            <a:extLst>
              <a:ext uri="{FF2B5EF4-FFF2-40B4-BE49-F238E27FC236}">
                <a16:creationId xmlns:a16="http://schemas.microsoft.com/office/drawing/2014/main" id="{CD24E475-4AE1-A66E-B25E-36E00E68C7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C96F4E7-EC8C-1646-A73D-5E5D3EC9A000}" type="slidenum">
              <a:rPr lang="en-US" altLang="en-PK" sz="1200"/>
              <a:pPr eaLnBrk="1" hangingPunct="1"/>
              <a:t>92</a:t>
            </a:fld>
            <a:endParaRPr lang="en-US" altLang="en-PK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C2C36C43-A199-1F6C-B147-3437EDC6B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PK" sz="4000"/>
              <a:t>Summary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412ACA46-4F01-179E-1EA6-0C43FB3D0D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1"/>
            <a:ext cx="8610600" cy="510381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PK" sz="2000" b="1"/>
              <a:t>Data quality</a:t>
            </a:r>
            <a:r>
              <a:rPr lang="en-US" altLang="en-PK" sz="2000"/>
              <a:t>: accuracy, completeness, consistency, timeliness, believability, interpretability</a:t>
            </a:r>
          </a:p>
          <a:p>
            <a:pPr eaLnBrk="1" hangingPunct="1"/>
            <a:r>
              <a:rPr lang="en-US" altLang="en-PK" sz="2000" b="1"/>
              <a:t>Data cleaning</a:t>
            </a:r>
            <a:r>
              <a:rPr lang="en-US" altLang="en-PK" sz="2000"/>
              <a:t>: e.g. missing/noisy values, outliers</a:t>
            </a:r>
          </a:p>
          <a:p>
            <a:pPr eaLnBrk="1" hangingPunct="1"/>
            <a:r>
              <a:rPr lang="en-US" altLang="en-PK" sz="2000" b="1"/>
              <a:t>Data integration</a:t>
            </a:r>
            <a:r>
              <a:rPr lang="en-US" altLang="en-PK" sz="2000"/>
              <a:t> from multiple sources: </a:t>
            </a:r>
          </a:p>
          <a:p>
            <a:pPr lvl="1" eaLnBrk="1" hangingPunct="1"/>
            <a:r>
              <a:rPr lang="en-US" altLang="en-PK"/>
              <a:t>Entity identification problem</a:t>
            </a:r>
          </a:p>
          <a:p>
            <a:pPr lvl="1" eaLnBrk="1" hangingPunct="1"/>
            <a:r>
              <a:rPr lang="en-US" altLang="en-PK"/>
              <a:t>Remove redundancies</a:t>
            </a:r>
          </a:p>
          <a:p>
            <a:pPr lvl="1" eaLnBrk="1" hangingPunct="1"/>
            <a:r>
              <a:rPr lang="en-US" altLang="en-PK"/>
              <a:t>Detect inconsistencies</a:t>
            </a:r>
          </a:p>
          <a:p>
            <a:pPr eaLnBrk="1" hangingPunct="1"/>
            <a:r>
              <a:rPr lang="en-US" altLang="en-PK" sz="2000" b="1"/>
              <a:t>Data reduction</a:t>
            </a:r>
          </a:p>
          <a:p>
            <a:pPr lvl="1" eaLnBrk="1" hangingPunct="1"/>
            <a:r>
              <a:rPr lang="en-US" altLang="en-PK"/>
              <a:t>Dimensionality reduction</a:t>
            </a:r>
          </a:p>
          <a:p>
            <a:pPr lvl="1" eaLnBrk="1" hangingPunct="1"/>
            <a:r>
              <a:rPr lang="en-US" altLang="en-PK"/>
              <a:t>Numerosity reduction</a:t>
            </a:r>
          </a:p>
          <a:p>
            <a:pPr lvl="1" eaLnBrk="1" hangingPunct="1"/>
            <a:r>
              <a:rPr lang="en-US" altLang="en-PK"/>
              <a:t>Data compression</a:t>
            </a:r>
          </a:p>
          <a:p>
            <a:pPr eaLnBrk="1" hangingPunct="1"/>
            <a:r>
              <a:rPr lang="en-US" altLang="en-PK" sz="2000" b="1"/>
              <a:t>Data transformation and data discretization</a:t>
            </a:r>
            <a:endParaRPr lang="en-US" altLang="en-PK" sz="2000"/>
          </a:p>
          <a:p>
            <a:pPr lvl="1" eaLnBrk="1" hangingPunct="1"/>
            <a:r>
              <a:rPr lang="en-US" altLang="en-PK"/>
              <a:t>Normalization</a:t>
            </a:r>
          </a:p>
          <a:p>
            <a:pPr lvl="1" eaLnBrk="1" hangingPunct="1"/>
            <a:r>
              <a:rPr lang="en-US" altLang="en-PK"/>
              <a:t>Concept hierarchy generation</a:t>
            </a:r>
          </a:p>
          <a:p>
            <a:pPr lvl="1" eaLnBrk="1" hangingPunct="1">
              <a:lnSpc>
                <a:spcPct val="120000"/>
              </a:lnSpc>
            </a:pPr>
            <a:endParaRPr lang="en-US" altLang="en-PK" sz="1600"/>
          </a:p>
          <a:p>
            <a:pPr eaLnBrk="1" hangingPunct="1">
              <a:lnSpc>
                <a:spcPct val="120000"/>
              </a:lnSpc>
            </a:pPr>
            <a:endParaRPr lang="en-US" altLang="en-PK" sz="1600"/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en-PK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18158</TotalTime>
  <Words>5221</Words>
  <Application>Microsoft Macintosh PowerPoint</Application>
  <PresentationFormat>Widescreen</PresentationFormat>
  <Paragraphs>1611</Paragraphs>
  <Slides>92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Courier New</vt:lpstr>
      <vt:lpstr>Symbol</vt:lpstr>
      <vt:lpstr>Tahoma</vt:lpstr>
      <vt:lpstr>Times New Roman</vt:lpstr>
      <vt:lpstr>Wingdings</vt:lpstr>
      <vt:lpstr>Retrospect</vt:lpstr>
      <vt:lpstr>Equation</vt:lpstr>
      <vt:lpstr>Bitmap Image</vt:lpstr>
      <vt:lpstr>Data Preprocessing</vt:lpstr>
      <vt:lpstr>Major Tasks in Data Preprocessing</vt:lpstr>
      <vt:lpstr>Data Cleaning</vt:lpstr>
      <vt:lpstr>Data Cleaning</vt:lpstr>
      <vt:lpstr>Incomplete (Missing) Data</vt:lpstr>
      <vt:lpstr>How to Handle Missing Data?</vt:lpstr>
      <vt:lpstr>Forward Filling</vt:lpstr>
      <vt:lpstr>Noisy Data</vt:lpstr>
      <vt:lpstr>How to Handle Noisy Data?</vt:lpstr>
      <vt:lpstr>Binning</vt:lpstr>
      <vt:lpstr>Smoothing by Bin Means</vt:lpstr>
      <vt:lpstr>Smoothing by Bin Boundaries</vt:lpstr>
      <vt:lpstr>Smoothing by Regression</vt:lpstr>
      <vt:lpstr>Outlier Analysis</vt:lpstr>
      <vt:lpstr>Data Integration</vt:lpstr>
      <vt:lpstr>Data Integration</vt:lpstr>
      <vt:lpstr>Handling Redundancy in Data Integration</vt:lpstr>
      <vt:lpstr>Correlation Analysis (Nominal Data)</vt:lpstr>
      <vt:lpstr>Chi-Square Calculation: An Example</vt:lpstr>
      <vt:lpstr>Correlation Analysis (Numeric Data)</vt:lpstr>
      <vt:lpstr>Visually Evaluating Correlation</vt:lpstr>
      <vt:lpstr>Correlation (viewed as linear relationship)</vt:lpstr>
      <vt:lpstr>Covariance (Numeric Data)</vt:lpstr>
      <vt:lpstr>Co-Variance: An Example</vt:lpstr>
      <vt:lpstr>Data Reduction</vt:lpstr>
      <vt:lpstr>Data Reduction</vt:lpstr>
      <vt:lpstr>Data Reduction</vt:lpstr>
      <vt:lpstr>Data Reduction</vt:lpstr>
      <vt:lpstr>Data Reduction Strategies</vt:lpstr>
      <vt:lpstr>Data Reduction: Numerosity Reduction</vt:lpstr>
      <vt:lpstr>Parametric Data Reduction: Regression</vt:lpstr>
      <vt:lpstr>Non-Parametric Data Reduction: Histogram</vt:lpstr>
      <vt:lpstr>Non-Parametric Data Reduction: Clustering</vt:lpstr>
      <vt:lpstr>Non-Parametric Data Reduction: Sampling</vt:lpstr>
      <vt:lpstr>Types of Sampling</vt:lpstr>
      <vt:lpstr>Types of Sampling</vt:lpstr>
      <vt:lpstr>Data Reduction: Data Compression</vt:lpstr>
      <vt:lpstr>Purpose of Huffman Coding</vt:lpstr>
      <vt:lpstr>The Basic Algorithm </vt:lpstr>
      <vt:lpstr>The Basic Algorithm </vt:lpstr>
      <vt:lpstr>The (Real) Basic Algorithm</vt:lpstr>
      <vt:lpstr>Building a Tree Scan the original text</vt:lpstr>
      <vt:lpstr>Building a Tree Scan the original text</vt:lpstr>
      <vt:lpstr>Building a Tree Scan the original text</vt:lpstr>
      <vt:lpstr>Building a Tree Prioritize characters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Building a Tree</vt:lpstr>
      <vt:lpstr>Encoding the File Traverse Tree for Codes</vt:lpstr>
      <vt:lpstr>Encoding the File Traverse Tree for Codes</vt:lpstr>
      <vt:lpstr>Encoding the File</vt:lpstr>
      <vt:lpstr>Encoding the File Results</vt:lpstr>
      <vt:lpstr>Decoding the File</vt:lpstr>
      <vt:lpstr>Decoding the File</vt:lpstr>
      <vt:lpstr>Summary</vt:lpstr>
      <vt:lpstr>Data Reduction: Dimensionality Reduction</vt:lpstr>
      <vt:lpstr>Data Reduction: Dimensionality Reduction</vt:lpstr>
      <vt:lpstr>PowerPoint Presentation</vt:lpstr>
      <vt:lpstr>PowerPoint Presentation</vt:lpstr>
      <vt:lpstr>Principal Component Analysis</vt:lpstr>
      <vt:lpstr>Principal Component Analysis</vt:lpstr>
      <vt:lpstr>Data Transformation</vt:lpstr>
      <vt:lpstr>Normalization</vt:lpstr>
      <vt:lpstr>Discretization </vt:lpstr>
      <vt:lpstr>Data Discretization Methods</vt:lpstr>
      <vt:lpstr>Simple Discretization: Binning</vt:lpstr>
      <vt:lpstr>Binning Methods for Data Smoothing</vt:lpstr>
      <vt:lpstr>Discretization Without Using Class Labels (Binning vs. Clustering) </vt:lpstr>
      <vt:lpstr>Discretization by Classification &amp; Correlation Analysis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1446</cp:revision>
  <dcterms:created xsi:type="dcterms:W3CDTF">2020-10-10T13:04:44Z</dcterms:created>
  <dcterms:modified xsi:type="dcterms:W3CDTF">2024-09-30T11:37:59Z</dcterms:modified>
</cp:coreProperties>
</file>